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  <p:sldMasterId id="2147483660" r:id="rId6"/>
    <p:sldMasterId id="2147483670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jtQC16IHQqRkTm3Pk45NCJAnzo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C765F0-1B39-449A-BFD9-4B8293A8D558}">
  <a:tblStyle styleId="{09C765F0-1B39-449A-BFD9-4B8293A8D55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7" Type="http://customschemas.google.com/relationships/presentationmetadata" Target="meta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b28b51ab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5b28b51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5b28b51ab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b28b51a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b28b51a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b28b51a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b28b51a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b28b51a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b28b51a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b28b51a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b28b51a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b28b51a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b28b51a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6"/>
          <p:cNvSpPr/>
          <p:nvPr/>
        </p:nvSpPr>
        <p:spPr>
          <a:xfrm>
            <a:off x="1889126" y="0"/>
            <a:ext cx="2920200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6"/>
          <p:cNvSpPr/>
          <p:nvPr/>
        </p:nvSpPr>
        <p:spPr>
          <a:xfrm>
            <a:off x="0" y="0"/>
            <a:ext cx="190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81015" y="3587900"/>
            <a:ext cx="2781971" cy="8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6"/>
          <p:cNvSpPr txBox="1"/>
          <p:nvPr>
            <p:ph type="ctrTitle"/>
          </p:nvPr>
        </p:nvSpPr>
        <p:spPr>
          <a:xfrm>
            <a:off x="457200" y="1657351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66"/>
          <p:cNvSpPr txBox="1"/>
          <p:nvPr>
            <p:ph idx="1" type="subTitle"/>
          </p:nvPr>
        </p:nvSpPr>
        <p:spPr>
          <a:xfrm>
            <a:off x="457200" y="23431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66"/>
          <p:cNvSpPr/>
          <p:nvPr/>
        </p:nvSpPr>
        <p:spPr>
          <a:xfrm>
            <a:off x="3733799" y="4400550"/>
            <a:ext cx="1676400" cy="304800"/>
          </a:xfrm>
          <a:custGeom>
            <a:rect b="b" l="l" r="r" t="t"/>
            <a:pathLst>
              <a:path extrusionOk="0" h="120000" w="120000">
                <a:moveTo>
                  <a:pt x="5860" y="0"/>
                </a:moveTo>
                <a:lnTo>
                  <a:pt x="16363" y="0"/>
                </a:lnTo>
                <a:lnTo>
                  <a:pt x="17413" y="0"/>
                </a:lnTo>
                <a:lnTo>
                  <a:pt x="102586" y="0"/>
                </a:lnTo>
                <a:lnTo>
                  <a:pt x="103636" y="0"/>
                </a:lnTo>
                <a:lnTo>
                  <a:pt x="114139" y="0"/>
                </a:lnTo>
                <a:lnTo>
                  <a:pt x="120000" y="60000"/>
                </a:lnTo>
                <a:lnTo>
                  <a:pt x="114139" y="120000"/>
                </a:lnTo>
                <a:lnTo>
                  <a:pt x="103636" y="120000"/>
                </a:lnTo>
                <a:lnTo>
                  <a:pt x="102586" y="120000"/>
                </a:lnTo>
                <a:lnTo>
                  <a:pt x="17413" y="120000"/>
                </a:lnTo>
                <a:lnTo>
                  <a:pt x="16363" y="120000"/>
                </a:lnTo>
                <a:lnTo>
                  <a:pt x="5860" y="120000"/>
                </a:lnTo>
                <a:lnTo>
                  <a:pt x="0" y="60000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6"/>
          <p:cNvSpPr/>
          <p:nvPr/>
        </p:nvSpPr>
        <p:spPr>
          <a:xfrm>
            <a:off x="4127145" y="4400550"/>
            <a:ext cx="128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DATA &amp; ANALYTICS</a:t>
            </a:r>
            <a:endParaRPr b="0" i="0" sz="1000" u="none" cap="none" strike="noStrike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CPNEXT16-Logo-W.png" id="69" name="Google Shape;6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2" y="5210075"/>
            <a:ext cx="30480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.png" id="70" name="Google Shape;70;p66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866536" y="4453538"/>
            <a:ext cx="179100" cy="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7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8"/>
          <p:cNvSpPr txBox="1"/>
          <p:nvPr>
            <p:ph idx="1" type="body"/>
          </p:nvPr>
        </p:nvSpPr>
        <p:spPr>
          <a:xfrm>
            <a:off x="304800" y="2456400"/>
            <a:ext cx="822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CACA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68"/>
          <p:cNvSpPr txBox="1"/>
          <p:nvPr>
            <p:ph type="title"/>
          </p:nvPr>
        </p:nvSpPr>
        <p:spPr>
          <a:xfrm>
            <a:off x="304800" y="1428750"/>
            <a:ext cx="822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68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ACAC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9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69"/>
          <p:cNvSpPr txBox="1"/>
          <p:nvPr>
            <p:ph idx="1" type="body"/>
          </p:nvPr>
        </p:nvSpPr>
        <p:spPr>
          <a:xfrm>
            <a:off x="381000" y="1219200"/>
            <a:ext cx="8291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■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oter Only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Out">
  <p:cSld name="Call 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1"/>
          <p:cNvSpPr txBox="1"/>
          <p:nvPr>
            <p:ph type="title"/>
          </p:nvPr>
        </p:nvSpPr>
        <p:spPr>
          <a:xfrm>
            <a:off x="469789" y="21145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71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3302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91" name="Google Shape;9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3"/>
          <p:cNvSpPr/>
          <p:nvPr/>
        </p:nvSpPr>
        <p:spPr>
          <a:xfrm>
            <a:off x="-169" y="-13275"/>
            <a:ext cx="9144000" cy="51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28b51abd_0_40"/>
          <p:cNvSpPr txBox="1"/>
          <p:nvPr>
            <p:ph idx="10" type="dt"/>
          </p:nvPr>
        </p:nvSpPr>
        <p:spPr>
          <a:xfrm>
            <a:off x="457200" y="4857749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g5b28b51abd_0_40"/>
          <p:cNvSpPr txBox="1"/>
          <p:nvPr>
            <p:ph idx="11" type="ftr"/>
          </p:nvPr>
        </p:nvSpPr>
        <p:spPr>
          <a:xfrm>
            <a:off x="2640596" y="4857749"/>
            <a:ext cx="5507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5b28b51abd_0_40"/>
          <p:cNvSpPr txBox="1"/>
          <p:nvPr>
            <p:ph idx="12" type="sldNum"/>
          </p:nvPr>
        </p:nvSpPr>
        <p:spPr>
          <a:xfrm>
            <a:off x="8204396" y="4857749"/>
            <a:ext cx="733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g5b28b51abd_0_40"/>
          <p:cNvSpPr txBox="1"/>
          <p:nvPr/>
        </p:nvSpPr>
        <p:spPr>
          <a:xfrm>
            <a:off x="0" y="0"/>
            <a:ext cx="9144000" cy="392400"/>
          </a:xfrm>
          <a:prstGeom prst="rect">
            <a:avLst/>
          </a:prstGeom>
          <a:solidFill>
            <a:srgbClr val="8EDE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Machine Learning</a:t>
            </a:r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Name Here">
  <p:cSld name="Section Name Here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28b51abd_0_45"/>
          <p:cNvSpPr/>
          <p:nvPr/>
        </p:nvSpPr>
        <p:spPr>
          <a:xfrm>
            <a:off x="0" y="485775"/>
            <a:ext cx="9144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5b28b51abd_0_45"/>
          <p:cNvSpPr txBox="1"/>
          <p:nvPr>
            <p:ph idx="1" type="body"/>
          </p:nvPr>
        </p:nvSpPr>
        <p:spPr>
          <a:xfrm>
            <a:off x="469901" y="1959599"/>
            <a:ext cx="82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5b28b51abd_0_45"/>
          <p:cNvSpPr txBox="1"/>
          <p:nvPr>
            <p:ph idx="2" type="body"/>
          </p:nvPr>
        </p:nvSpPr>
        <p:spPr>
          <a:xfrm>
            <a:off x="469901" y="2468008"/>
            <a:ext cx="8220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5b28b51abd_0_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with 2 lists">
  <p:cSld name="Slide with 2 lis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28b51abd_0_50"/>
          <p:cNvSpPr/>
          <p:nvPr/>
        </p:nvSpPr>
        <p:spPr>
          <a:xfrm>
            <a:off x="751112" y="1796144"/>
            <a:ext cx="3624900" cy="473700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A0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5b28b51abd_0_50"/>
          <p:cNvSpPr txBox="1"/>
          <p:nvPr>
            <p:ph idx="1" type="body"/>
          </p:nvPr>
        </p:nvSpPr>
        <p:spPr>
          <a:xfrm>
            <a:off x="751339" y="2383801"/>
            <a:ext cx="3635400" cy="1758000"/>
          </a:xfrm>
          <a:prstGeom prst="rect">
            <a:avLst/>
          </a:prstGeom>
          <a:noFill/>
          <a:ln cap="flat" cmpd="sng" w="127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5b28b51abd_0_50"/>
          <p:cNvSpPr txBox="1"/>
          <p:nvPr>
            <p:ph idx="2" type="body"/>
          </p:nvPr>
        </p:nvSpPr>
        <p:spPr>
          <a:xfrm>
            <a:off x="729340" y="1788489"/>
            <a:ext cx="3679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5b28b51abd_0_50"/>
          <p:cNvSpPr/>
          <p:nvPr/>
        </p:nvSpPr>
        <p:spPr>
          <a:xfrm>
            <a:off x="4751389" y="1796144"/>
            <a:ext cx="3624900" cy="473700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A0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5b28b51abd_0_50"/>
          <p:cNvSpPr txBox="1"/>
          <p:nvPr>
            <p:ph idx="3" type="body"/>
          </p:nvPr>
        </p:nvSpPr>
        <p:spPr>
          <a:xfrm>
            <a:off x="4751616" y="2383801"/>
            <a:ext cx="3635400" cy="1758000"/>
          </a:xfrm>
          <a:prstGeom prst="rect">
            <a:avLst/>
          </a:prstGeom>
          <a:noFill/>
          <a:ln cap="flat" cmpd="sng" w="127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5b28b51abd_0_50"/>
          <p:cNvSpPr txBox="1"/>
          <p:nvPr>
            <p:ph idx="4" type="body"/>
          </p:nvPr>
        </p:nvSpPr>
        <p:spPr>
          <a:xfrm>
            <a:off x="4729617" y="1788489"/>
            <a:ext cx="3679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5b28b51abd_0_50"/>
          <p:cNvSpPr txBox="1"/>
          <p:nvPr>
            <p:ph idx="5" type="body"/>
          </p:nvPr>
        </p:nvSpPr>
        <p:spPr>
          <a:xfrm>
            <a:off x="460376" y="108855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5b28b51abd_0_50"/>
          <p:cNvSpPr txBox="1"/>
          <p:nvPr>
            <p:ph idx="6" type="body"/>
          </p:nvPr>
        </p:nvSpPr>
        <p:spPr>
          <a:xfrm>
            <a:off x="451301" y="1099117"/>
            <a:ext cx="8238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 1">
  <p:cSld name="Text Layout 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28b51abd_0_59"/>
          <p:cNvSpPr txBox="1"/>
          <p:nvPr>
            <p:ph idx="1" type="body"/>
          </p:nvPr>
        </p:nvSpPr>
        <p:spPr>
          <a:xfrm>
            <a:off x="460376" y="108855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5b28b51abd_0_59"/>
          <p:cNvSpPr txBox="1"/>
          <p:nvPr>
            <p:ph idx="2" type="body"/>
          </p:nvPr>
        </p:nvSpPr>
        <p:spPr>
          <a:xfrm>
            <a:off x="457200" y="1020366"/>
            <a:ext cx="82407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Layout">
  <p:cSld name="Picture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b28b51abd_0_62"/>
          <p:cNvSpPr/>
          <p:nvPr>
            <p:ph idx="2" type="pic"/>
          </p:nvPr>
        </p:nvSpPr>
        <p:spPr>
          <a:xfrm>
            <a:off x="0" y="718457"/>
            <a:ext cx="91440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5b28b51abd_0_62"/>
          <p:cNvSpPr txBox="1"/>
          <p:nvPr>
            <p:ph idx="1" type="body"/>
          </p:nvPr>
        </p:nvSpPr>
        <p:spPr>
          <a:xfrm>
            <a:off x="0" y="3388178"/>
            <a:ext cx="9144000" cy="832800"/>
          </a:xfrm>
          <a:prstGeom prst="rect">
            <a:avLst/>
          </a:prstGeom>
          <a:solidFill>
            <a:srgbClr val="D8D9DF">
              <a:alpha val="7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Paragarph Text">
  <p:cSld name="Image with Paragarph 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28b51abd_0_65"/>
          <p:cNvSpPr txBox="1"/>
          <p:nvPr>
            <p:ph type="title"/>
          </p:nvPr>
        </p:nvSpPr>
        <p:spPr>
          <a:xfrm>
            <a:off x="448140" y="105383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g5b28b51abd_0_65"/>
          <p:cNvSpPr/>
          <p:nvPr>
            <p:ph idx="2" type="pic"/>
          </p:nvPr>
        </p:nvSpPr>
        <p:spPr>
          <a:xfrm>
            <a:off x="448140" y="906235"/>
            <a:ext cx="44178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g5b28b51abd_0_65"/>
          <p:cNvSpPr txBox="1"/>
          <p:nvPr>
            <p:ph idx="1" type="body"/>
          </p:nvPr>
        </p:nvSpPr>
        <p:spPr>
          <a:xfrm>
            <a:off x="5159829" y="1748518"/>
            <a:ext cx="3530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Bullet Points">
  <p:cSld name="Image with Bullet Poin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b28b51abd_0_69"/>
          <p:cNvSpPr txBox="1"/>
          <p:nvPr>
            <p:ph idx="1" type="body"/>
          </p:nvPr>
        </p:nvSpPr>
        <p:spPr>
          <a:xfrm>
            <a:off x="5173663" y="1653013"/>
            <a:ext cx="35163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g5b28b51abd_0_69"/>
          <p:cNvSpPr/>
          <p:nvPr>
            <p:ph idx="2" type="pic"/>
          </p:nvPr>
        </p:nvSpPr>
        <p:spPr>
          <a:xfrm>
            <a:off x="448140" y="906235"/>
            <a:ext cx="44178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5b28b51abd_0_69"/>
          <p:cNvSpPr txBox="1"/>
          <p:nvPr>
            <p:ph type="title"/>
          </p:nvPr>
        </p:nvSpPr>
        <p:spPr>
          <a:xfrm>
            <a:off x="448140" y="105383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atal image with p text">
  <p:cSld name="Horizonatal image with p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28b51abd_0_73"/>
          <p:cNvSpPr txBox="1"/>
          <p:nvPr>
            <p:ph type="title"/>
          </p:nvPr>
        </p:nvSpPr>
        <p:spPr>
          <a:xfrm>
            <a:off x="457200" y="105383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g5b28b51abd_0_73"/>
          <p:cNvSpPr/>
          <p:nvPr>
            <p:ph idx="2" type="pic"/>
          </p:nvPr>
        </p:nvSpPr>
        <p:spPr>
          <a:xfrm>
            <a:off x="460376" y="827485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g5b28b51abd_0_73"/>
          <p:cNvSpPr txBox="1"/>
          <p:nvPr>
            <p:ph idx="1" type="body"/>
          </p:nvPr>
        </p:nvSpPr>
        <p:spPr>
          <a:xfrm>
            <a:off x="1146289" y="3374231"/>
            <a:ext cx="68514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atal image with Bullet Points">
  <p:cSld name="Horizonatal image with Bullet Poin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28b51abd_0_77"/>
          <p:cNvSpPr txBox="1"/>
          <p:nvPr>
            <p:ph type="title"/>
          </p:nvPr>
        </p:nvSpPr>
        <p:spPr>
          <a:xfrm>
            <a:off x="460374" y="105383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g5b28b51abd_0_77"/>
          <p:cNvSpPr/>
          <p:nvPr>
            <p:ph idx="2" type="pic"/>
          </p:nvPr>
        </p:nvSpPr>
        <p:spPr>
          <a:xfrm>
            <a:off x="460376" y="827485"/>
            <a:ext cx="82296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g5b28b51abd_0_77"/>
          <p:cNvSpPr txBox="1"/>
          <p:nvPr>
            <p:ph idx="1" type="body"/>
          </p:nvPr>
        </p:nvSpPr>
        <p:spPr>
          <a:xfrm>
            <a:off x="1130300" y="3381375"/>
            <a:ext cx="68835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in point">
  <p:cSld name="1_Case in point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28b51abd_0_81"/>
          <p:cNvSpPr/>
          <p:nvPr/>
        </p:nvSpPr>
        <p:spPr>
          <a:xfrm>
            <a:off x="0" y="485775"/>
            <a:ext cx="9144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5b28b51abd_0_81"/>
          <p:cNvSpPr/>
          <p:nvPr/>
        </p:nvSpPr>
        <p:spPr>
          <a:xfrm>
            <a:off x="-4825" y="4114800"/>
            <a:ext cx="8542500" cy="514200"/>
          </a:xfrm>
          <a:prstGeom prst="rect">
            <a:avLst/>
          </a:prstGeom>
          <a:gradFill>
            <a:gsLst>
              <a:gs pos="0">
                <a:srgbClr val="77787D"/>
              </a:gs>
              <a:gs pos="50000">
                <a:srgbClr val="ADAEB5"/>
              </a:gs>
              <a:gs pos="100000">
                <a:srgbClr val="CED0D8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5b28b51abd_0_81"/>
          <p:cNvSpPr/>
          <p:nvPr/>
        </p:nvSpPr>
        <p:spPr>
          <a:xfrm>
            <a:off x="-4825" y="4208860"/>
            <a:ext cx="8542500" cy="306000"/>
          </a:xfrm>
          <a:prstGeom prst="rect">
            <a:avLst/>
          </a:prstGeom>
          <a:gradFill>
            <a:gsLst>
              <a:gs pos="0">
                <a:srgbClr val="494A58"/>
              </a:gs>
              <a:gs pos="50000">
                <a:srgbClr val="6C6E81"/>
              </a:gs>
              <a:gs pos="100000">
                <a:srgbClr val="81849B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5b28b51abd_0_81"/>
          <p:cNvSpPr/>
          <p:nvPr/>
        </p:nvSpPr>
        <p:spPr>
          <a:xfrm>
            <a:off x="5037466" y="579664"/>
            <a:ext cx="160200" cy="236700"/>
          </a:xfrm>
          <a:prstGeom prst="rightArrow">
            <a:avLst>
              <a:gd fmla="val 50000" name="adj1"/>
              <a:gd fmla="val 201887" name="adj2"/>
            </a:avLst>
          </a:prstGeom>
          <a:solidFill>
            <a:srgbClr val="03A3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5b28b51abd_0_81"/>
          <p:cNvSpPr txBox="1"/>
          <p:nvPr>
            <p:ph idx="1" type="body"/>
          </p:nvPr>
        </p:nvSpPr>
        <p:spPr>
          <a:xfrm>
            <a:off x="1023713" y="873238"/>
            <a:ext cx="3929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g5b28b51abd_0_81"/>
          <p:cNvSpPr txBox="1"/>
          <p:nvPr>
            <p:ph idx="2" type="body"/>
          </p:nvPr>
        </p:nvSpPr>
        <p:spPr>
          <a:xfrm>
            <a:off x="1023713" y="568945"/>
            <a:ext cx="39291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g5b28b51abd_0_81"/>
          <p:cNvSpPr txBox="1"/>
          <p:nvPr>
            <p:ph idx="3" type="body"/>
          </p:nvPr>
        </p:nvSpPr>
        <p:spPr>
          <a:xfrm>
            <a:off x="903515" y="1578246"/>
            <a:ext cx="40494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5b28b51abd_0_81"/>
          <p:cNvSpPr/>
          <p:nvPr>
            <p:ph idx="4" type="pic"/>
          </p:nvPr>
        </p:nvSpPr>
        <p:spPr>
          <a:xfrm>
            <a:off x="5690960" y="367903"/>
            <a:ext cx="2874900" cy="4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g5b28b51abd_0_81"/>
          <p:cNvSpPr txBox="1"/>
          <p:nvPr>
            <p:ph idx="5" type="body"/>
          </p:nvPr>
        </p:nvSpPr>
        <p:spPr>
          <a:xfrm>
            <a:off x="903515" y="2898322"/>
            <a:ext cx="4049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rgbClr val="3C3D48"/>
              </a:buClr>
              <a:buSzPts val="2800"/>
              <a:buFont typeface="Arial"/>
              <a:buChar char="»"/>
              <a:defRPr b="1" i="0" sz="2800" u="none" cap="none" strike="noStrike">
                <a:solidFill>
                  <a:srgbClr val="3C3D4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Coloumn Graph">
  <p:cSld name="Title of Coloumn Graph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28b51abd_0_91"/>
          <p:cNvSpPr txBox="1"/>
          <p:nvPr>
            <p:ph type="title"/>
          </p:nvPr>
        </p:nvSpPr>
        <p:spPr>
          <a:xfrm>
            <a:off x="457200" y="11490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Google Shape;153;g5b28b51abd_0_91"/>
          <p:cNvSpPr/>
          <p:nvPr>
            <p:ph idx="2" type="chart"/>
          </p:nvPr>
        </p:nvSpPr>
        <p:spPr>
          <a:xfrm>
            <a:off x="460375" y="1132285"/>
            <a:ext cx="8229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Bar Graph">
  <p:cSld name="Title of Bar Graph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28b51abd_0_94"/>
          <p:cNvSpPr txBox="1"/>
          <p:nvPr>
            <p:ph type="title"/>
          </p:nvPr>
        </p:nvSpPr>
        <p:spPr>
          <a:xfrm>
            <a:off x="457200" y="11490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Google Shape;156;g5b28b51abd_0_94"/>
          <p:cNvSpPr/>
          <p:nvPr>
            <p:ph idx="2" type="chart"/>
          </p:nvPr>
        </p:nvSpPr>
        <p:spPr>
          <a:xfrm>
            <a:off x="460375" y="1132285"/>
            <a:ext cx="8229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Pie Chart">
  <p:cSld name="Title of Pie Char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28b51abd_0_97"/>
          <p:cNvSpPr txBox="1"/>
          <p:nvPr>
            <p:ph type="title"/>
          </p:nvPr>
        </p:nvSpPr>
        <p:spPr>
          <a:xfrm>
            <a:off x="457200" y="11490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9" name="Google Shape;159;g5b28b51abd_0_97"/>
          <p:cNvSpPr/>
          <p:nvPr>
            <p:ph idx="2" type="chart"/>
          </p:nvPr>
        </p:nvSpPr>
        <p:spPr>
          <a:xfrm>
            <a:off x="460375" y="1132285"/>
            <a:ext cx="8229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Pie Chart 2">
  <p:cSld name="Title of Pie Chart 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28b51abd_0_100"/>
          <p:cNvSpPr txBox="1"/>
          <p:nvPr>
            <p:ph type="title"/>
          </p:nvPr>
        </p:nvSpPr>
        <p:spPr>
          <a:xfrm>
            <a:off x="457200" y="11490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g5b28b51abd_0_100"/>
          <p:cNvSpPr/>
          <p:nvPr>
            <p:ph idx="2" type="chart"/>
          </p:nvPr>
        </p:nvSpPr>
        <p:spPr>
          <a:xfrm>
            <a:off x="460375" y="1132285"/>
            <a:ext cx="8229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f Pie Chart 2">
  <p:cSld name="1_Title of Pie Chart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28b51abd_0_103"/>
          <p:cNvSpPr txBox="1"/>
          <p:nvPr>
            <p:ph type="title"/>
          </p:nvPr>
        </p:nvSpPr>
        <p:spPr>
          <a:xfrm>
            <a:off x="457200" y="11490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">
  <p:cSld name="4 Icon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28b51abd_0_105"/>
          <p:cNvSpPr/>
          <p:nvPr/>
        </p:nvSpPr>
        <p:spPr>
          <a:xfrm>
            <a:off x="355600" y="4393817"/>
            <a:ext cx="8432700" cy="412800"/>
          </a:xfrm>
          <a:prstGeom prst="ellipse">
            <a:avLst/>
          </a:prstGeom>
          <a:gradFill>
            <a:gsLst>
              <a:gs pos="0">
                <a:srgbClr val="080808">
                  <a:alpha val="29803"/>
                </a:srgbClr>
              </a:gs>
              <a:gs pos="100000">
                <a:srgbClr val="0040A8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5b28b51abd_0_105"/>
          <p:cNvSpPr txBox="1"/>
          <p:nvPr>
            <p:ph idx="1" type="body"/>
          </p:nvPr>
        </p:nvSpPr>
        <p:spPr>
          <a:xfrm>
            <a:off x="785078" y="3167573"/>
            <a:ext cx="1452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5b28b51abd_0_105"/>
          <p:cNvSpPr txBox="1"/>
          <p:nvPr>
            <p:ph idx="2" type="body"/>
          </p:nvPr>
        </p:nvSpPr>
        <p:spPr>
          <a:xfrm>
            <a:off x="2832365" y="3167573"/>
            <a:ext cx="1452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5b28b51abd_0_105"/>
          <p:cNvSpPr txBox="1"/>
          <p:nvPr>
            <p:ph idx="3" type="body"/>
          </p:nvPr>
        </p:nvSpPr>
        <p:spPr>
          <a:xfrm>
            <a:off x="4905665" y="3167573"/>
            <a:ext cx="1452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5b28b51abd_0_105"/>
          <p:cNvSpPr txBox="1"/>
          <p:nvPr>
            <p:ph idx="4" type="body"/>
          </p:nvPr>
        </p:nvSpPr>
        <p:spPr>
          <a:xfrm>
            <a:off x="6884396" y="3167573"/>
            <a:ext cx="14520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5b28b51abd_0_105"/>
          <p:cNvSpPr txBox="1"/>
          <p:nvPr>
            <p:ph type="title"/>
          </p:nvPr>
        </p:nvSpPr>
        <p:spPr>
          <a:xfrm>
            <a:off x="460375" y="10501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s in Circle 2">
  <p:cSld name="Icons in Circle 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28b51abd_0_112"/>
          <p:cNvSpPr/>
          <p:nvPr/>
        </p:nvSpPr>
        <p:spPr>
          <a:xfrm>
            <a:off x="2643450" y="1298177"/>
            <a:ext cx="3857100" cy="2892900"/>
          </a:xfrm>
          <a:prstGeom prst="ellipse">
            <a:avLst/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5b28b51abd_0_112"/>
          <p:cNvSpPr txBox="1"/>
          <p:nvPr>
            <p:ph type="title"/>
          </p:nvPr>
        </p:nvSpPr>
        <p:spPr>
          <a:xfrm>
            <a:off x="460375" y="105018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" name="Google Shape;175;g5b28b51abd_0_112"/>
          <p:cNvSpPr/>
          <p:nvPr/>
        </p:nvSpPr>
        <p:spPr>
          <a:xfrm>
            <a:off x="2153393" y="2198794"/>
            <a:ext cx="957300" cy="717900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5b28b51abd_0_112"/>
          <p:cNvSpPr txBox="1"/>
          <p:nvPr>
            <p:ph idx="1" type="body"/>
          </p:nvPr>
        </p:nvSpPr>
        <p:spPr>
          <a:xfrm>
            <a:off x="3474131" y="2364473"/>
            <a:ext cx="2231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g5b28b51abd_0_112"/>
          <p:cNvSpPr/>
          <p:nvPr/>
        </p:nvSpPr>
        <p:spPr>
          <a:xfrm>
            <a:off x="5956137" y="2198794"/>
            <a:ext cx="957300" cy="717900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5b28b51abd_0_112"/>
          <p:cNvSpPr/>
          <p:nvPr/>
        </p:nvSpPr>
        <p:spPr>
          <a:xfrm>
            <a:off x="4093278" y="1003577"/>
            <a:ext cx="957300" cy="717900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5b28b51abd_0_112"/>
          <p:cNvSpPr/>
          <p:nvPr/>
        </p:nvSpPr>
        <p:spPr>
          <a:xfrm>
            <a:off x="4093278" y="3844724"/>
            <a:ext cx="957300" cy="717900"/>
          </a:xfrm>
          <a:prstGeom prst="ellipse">
            <a:avLst/>
          </a:prstGeom>
          <a:gradFill>
            <a:gsLst>
              <a:gs pos="0">
                <a:srgbClr val="00618A"/>
              </a:gs>
              <a:gs pos="50000">
                <a:srgbClr val="008DC7"/>
              </a:gs>
              <a:gs pos="100000">
                <a:srgbClr val="00A9EF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5b28b51abd_0_112"/>
          <p:cNvSpPr txBox="1"/>
          <p:nvPr>
            <p:ph idx="2" type="body"/>
          </p:nvPr>
        </p:nvSpPr>
        <p:spPr>
          <a:xfrm>
            <a:off x="3863878" y="715207"/>
            <a:ext cx="1416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5b28b51abd_0_112"/>
          <p:cNvSpPr txBox="1"/>
          <p:nvPr>
            <p:ph idx="3" type="body"/>
          </p:nvPr>
        </p:nvSpPr>
        <p:spPr>
          <a:xfrm>
            <a:off x="3863878" y="4593634"/>
            <a:ext cx="1416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g5b28b51abd_0_112"/>
          <p:cNvSpPr txBox="1"/>
          <p:nvPr>
            <p:ph idx="4" type="body"/>
          </p:nvPr>
        </p:nvSpPr>
        <p:spPr>
          <a:xfrm>
            <a:off x="6998963" y="2424265"/>
            <a:ext cx="1416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g5b28b51abd_0_112"/>
          <p:cNvSpPr txBox="1"/>
          <p:nvPr>
            <p:ph idx="5" type="body"/>
          </p:nvPr>
        </p:nvSpPr>
        <p:spPr>
          <a:xfrm>
            <a:off x="701622" y="2424265"/>
            <a:ext cx="1416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5b28b51abd_0_124"/>
          <p:cNvGrpSpPr/>
          <p:nvPr/>
        </p:nvGrpSpPr>
        <p:grpSpPr>
          <a:xfrm>
            <a:off x="152400" y="285750"/>
            <a:ext cx="6839065" cy="2524024"/>
            <a:chOff x="664" y="1951"/>
            <a:chExt cx="4308" cy="2120"/>
          </a:xfrm>
        </p:grpSpPr>
        <p:sp>
          <p:nvSpPr>
            <p:cNvPr id="186" name="Google Shape;186;g5b28b51abd_0_124"/>
            <p:cNvSpPr/>
            <p:nvPr/>
          </p:nvSpPr>
          <p:spPr>
            <a:xfrm>
              <a:off x="743" y="2045"/>
              <a:ext cx="1269" cy="1940"/>
            </a:xfrm>
            <a:custGeom>
              <a:rect b="b" l="l" r="r" t="t"/>
              <a:pathLst>
                <a:path extrusionOk="0" h="2586" w="1692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5b28b51abd_0_124"/>
            <p:cNvSpPr/>
            <p:nvPr/>
          </p:nvSpPr>
          <p:spPr>
            <a:xfrm>
              <a:off x="703" y="2230"/>
              <a:ext cx="34" cy="28"/>
            </a:xfrm>
            <a:custGeom>
              <a:rect b="b" l="l" r="r" t="t"/>
              <a:pathLst>
                <a:path extrusionOk="0" h="38" w="46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5b28b51abd_0_124"/>
            <p:cNvSpPr/>
            <p:nvPr/>
          </p:nvSpPr>
          <p:spPr>
            <a:xfrm>
              <a:off x="1010" y="2353"/>
              <a:ext cx="39" cy="32"/>
            </a:xfrm>
            <a:custGeom>
              <a:rect b="b" l="l" r="r" t="t"/>
              <a:pathLst>
                <a:path extrusionOk="0" h="44" w="52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5b28b51abd_0_124"/>
            <p:cNvSpPr/>
            <p:nvPr/>
          </p:nvSpPr>
          <p:spPr>
            <a:xfrm>
              <a:off x="1792" y="2409"/>
              <a:ext cx="98" cy="74"/>
            </a:xfrm>
            <a:custGeom>
              <a:rect b="b" l="l" r="r" t="t"/>
              <a:pathLst>
                <a:path extrusionOk="0" h="98" w="131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5b28b51abd_0_124"/>
            <p:cNvSpPr/>
            <p:nvPr/>
          </p:nvSpPr>
          <p:spPr>
            <a:xfrm>
              <a:off x="1318" y="2793"/>
              <a:ext cx="158" cy="84"/>
            </a:xfrm>
            <a:custGeom>
              <a:rect b="b" l="l" r="r" t="t"/>
              <a:pathLst>
                <a:path extrusionOk="0" h="112" w="2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5b28b51abd_0_124"/>
            <p:cNvSpPr/>
            <p:nvPr/>
          </p:nvSpPr>
          <p:spPr>
            <a:xfrm>
              <a:off x="1448" y="2857"/>
              <a:ext cx="99" cy="41"/>
            </a:xfrm>
            <a:custGeom>
              <a:rect b="b" l="l" r="r" t="t"/>
              <a:pathLst>
                <a:path extrusionOk="0" h="54" w="133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5b28b51abd_0_124"/>
            <p:cNvSpPr/>
            <p:nvPr/>
          </p:nvSpPr>
          <p:spPr>
            <a:xfrm>
              <a:off x="1553" y="2883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5b28b51abd_0_124"/>
            <p:cNvSpPr/>
            <p:nvPr/>
          </p:nvSpPr>
          <p:spPr>
            <a:xfrm>
              <a:off x="1609" y="2886"/>
              <a:ext cx="12" cy="25"/>
            </a:xfrm>
            <a:custGeom>
              <a:rect b="b" l="l" r="r" t="t"/>
              <a:pathLst>
                <a:path extrusionOk="0" h="34" w="16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5b28b51abd_0_124"/>
            <p:cNvSpPr/>
            <p:nvPr/>
          </p:nvSpPr>
          <p:spPr>
            <a:xfrm>
              <a:off x="1426" y="2040"/>
              <a:ext cx="180" cy="88"/>
            </a:xfrm>
            <a:custGeom>
              <a:rect b="b" l="l" r="r" t="t"/>
              <a:pathLst>
                <a:path extrusionOk="0" h="117" w="240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5b28b51abd_0_124"/>
            <p:cNvSpPr/>
            <p:nvPr/>
          </p:nvSpPr>
          <p:spPr>
            <a:xfrm>
              <a:off x="1506" y="1999"/>
              <a:ext cx="146" cy="60"/>
            </a:xfrm>
            <a:custGeom>
              <a:rect b="b" l="l" r="r" t="t"/>
              <a:pathLst>
                <a:path extrusionOk="0" h="80" w="194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5b28b51abd_0_124"/>
            <p:cNvSpPr/>
            <p:nvPr/>
          </p:nvSpPr>
          <p:spPr>
            <a:xfrm>
              <a:off x="1711" y="2069"/>
              <a:ext cx="233" cy="190"/>
            </a:xfrm>
            <a:custGeom>
              <a:rect b="b" l="l" r="r" t="t"/>
              <a:pathLst>
                <a:path extrusionOk="0" h="254" w="310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5b28b51abd_0_124"/>
            <p:cNvSpPr/>
            <p:nvPr/>
          </p:nvSpPr>
          <p:spPr>
            <a:xfrm>
              <a:off x="1709" y="1987"/>
              <a:ext cx="44" cy="37"/>
            </a:xfrm>
            <a:custGeom>
              <a:rect b="b" l="l" r="r" t="t"/>
              <a:pathLst>
                <a:path extrusionOk="0" h="50" w="59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5b28b51abd_0_124"/>
            <p:cNvSpPr/>
            <p:nvPr/>
          </p:nvSpPr>
          <p:spPr>
            <a:xfrm>
              <a:off x="1625" y="2057"/>
              <a:ext cx="65" cy="42"/>
            </a:xfrm>
            <a:custGeom>
              <a:rect b="b" l="l" r="r" t="t"/>
              <a:pathLst>
                <a:path extrusionOk="0" h="57" w="86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5b28b51abd_0_124"/>
            <p:cNvSpPr/>
            <p:nvPr/>
          </p:nvSpPr>
          <p:spPr>
            <a:xfrm>
              <a:off x="1693" y="2065"/>
              <a:ext cx="54" cy="25"/>
            </a:xfrm>
            <a:custGeom>
              <a:rect b="b" l="l" r="r" t="t"/>
              <a:pathLst>
                <a:path extrusionOk="0" h="34" w="73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5b28b51abd_0_124"/>
            <p:cNvSpPr/>
            <p:nvPr/>
          </p:nvSpPr>
          <p:spPr>
            <a:xfrm>
              <a:off x="1664" y="2029"/>
              <a:ext cx="64" cy="34"/>
            </a:xfrm>
            <a:custGeom>
              <a:rect b="b" l="l" r="r" t="t"/>
              <a:pathLst>
                <a:path extrusionOk="0" h="45" w="8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5b28b51abd_0_124"/>
            <p:cNvSpPr/>
            <p:nvPr/>
          </p:nvSpPr>
          <p:spPr>
            <a:xfrm>
              <a:off x="1637" y="1997"/>
              <a:ext cx="44" cy="24"/>
            </a:xfrm>
            <a:custGeom>
              <a:rect b="b" l="l" r="r" t="t"/>
              <a:pathLst>
                <a:path extrusionOk="0" h="31" w="58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5b28b51abd_0_124"/>
            <p:cNvSpPr/>
            <p:nvPr/>
          </p:nvSpPr>
          <p:spPr>
            <a:xfrm>
              <a:off x="1751" y="2000"/>
              <a:ext cx="114" cy="77"/>
            </a:xfrm>
            <a:custGeom>
              <a:rect b="b" l="l" r="r" t="t"/>
              <a:pathLst>
                <a:path extrusionOk="0" h="102" w="15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5b28b51abd_0_124"/>
            <p:cNvSpPr/>
            <p:nvPr/>
          </p:nvSpPr>
          <p:spPr>
            <a:xfrm>
              <a:off x="664" y="2245"/>
              <a:ext cx="25" cy="15"/>
            </a:xfrm>
            <a:custGeom>
              <a:rect b="b" l="l" r="r" t="t"/>
              <a:pathLst>
                <a:path extrusionOk="0" h="20" w="34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5b28b51abd_0_124"/>
            <p:cNvSpPr/>
            <p:nvPr/>
          </p:nvSpPr>
          <p:spPr>
            <a:xfrm>
              <a:off x="1421" y="2756"/>
              <a:ext cx="16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5b28b51abd_0_124"/>
            <p:cNvSpPr/>
            <p:nvPr/>
          </p:nvSpPr>
          <p:spPr>
            <a:xfrm>
              <a:off x="1424" y="2781"/>
              <a:ext cx="16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5b28b51abd_0_124"/>
            <p:cNvSpPr/>
            <p:nvPr/>
          </p:nvSpPr>
          <p:spPr>
            <a:xfrm>
              <a:off x="1628" y="2913"/>
              <a:ext cx="15" cy="12"/>
            </a:xfrm>
            <a:custGeom>
              <a:rect b="b" l="l" r="r" t="t"/>
              <a:pathLst>
                <a:path extrusionOk="0" h="16" w="21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5b28b51abd_0_124"/>
            <p:cNvSpPr/>
            <p:nvPr/>
          </p:nvSpPr>
          <p:spPr>
            <a:xfrm>
              <a:off x="1752" y="2429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5b28b51abd_0_124"/>
            <p:cNvSpPr/>
            <p:nvPr/>
          </p:nvSpPr>
          <p:spPr>
            <a:xfrm>
              <a:off x="1652" y="2224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5b28b51abd_0_124"/>
            <p:cNvSpPr/>
            <p:nvPr/>
          </p:nvSpPr>
          <p:spPr>
            <a:xfrm>
              <a:off x="1717" y="2045"/>
              <a:ext cx="39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5b28b51abd_0_124"/>
            <p:cNvSpPr/>
            <p:nvPr/>
          </p:nvSpPr>
          <p:spPr>
            <a:xfrm>
              <a:off x="1780" y="2153"/>
              <a:ext cx="38" cy="18"/>
            </a:xfrm>
            <a:custGeom>
              <a:rect b="b" l="l" r="r" t="t"/>
              <a:pathLst>
                <a:path extrusionOk="0" h="24" w="51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5b28b51abd_0_124"/>
            <p:cNvSpPr/>
            <p:nvPr/>
          </p:nvSpPr>
          <p:spPr>
            <a:xfrm>
              <a:off x="1796" y="1951"/>
              <a:ext cx="697" cy="347"/>
            </a:xfrm>
            <a:custGeom>
              <a:rect b="b" l="l" r="r" t="t"/>
              <a:pathLst>
                <a:path extrusionOk="0" h="462" w="929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5b28b51abd_0_124"/>
            <p:cNvSpPr/>
            <p:nvPr/>
          </p:nvSpPr>
          <p:spPr>
            <a:xfrm>
              <a:off x="2009" y="2135"/>
              <a:ext cx="39" cy="24"/>
            </a:xfrm>
            <a:custGeom>
              <a:rect b="b" l="l" r="r" t="t"/>
              <a:pathLst>
                <a:path extrusionOk="0" h="32" w="5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5b28b51abd_0_124"/>
            <p:cNvSpPr/>
            <p:nvPr/>
          </p:nvSpPr>
          <p:spPr>
            <a:xfrm>
              <a:off x="2292" y="2201"/>
              <a:ext cx="128" cy="54"/>
            </a:xfrm>
            <a:custGeom>
              <a:rect b="b" l="l" r="r" t="t"/>
              <a:pathLst>
                <a:path extrusionOk="0" h="72" w="1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5b28b51abd_0_124"/>
            <p:cNvSpPr/>
            <p:nvPr/>
          </p:nvSpPr>
          <p:spPr>
            <a:xfrm>
              <a:off x="2393" y="2038"/>
              <a:ext cx="39" cy="24"/>
            </a:xfrm>
            <a:custGeom>
              <a:rect b="b" l="l" r="r" t="t"/>
              <a:pathLst>
                <a:path extrusionOk="0" h="32" w="5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5b28b51abd_0_124"/>
            <p:cNvSpPr/>
            <p:nvPr/>
          </p:nvSpPr>
          <p:spPr>
            <a:xfrm>
              <a:off x="2662" y="2006"/>
              <a:ext cx="155" cy="63"/>
            </a:xfrm>
            <a:custGeom>
              <a:rect b="b" l="l" r="r" t="t"/>
              <a:pathLst>
                <a:path extrusionOk="0" h="85" w="206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5b28b51abd_0_124"/>
            <p:cNvSpPr/>
            <p:nvPr/>
          </p:nvSpPr>
          <p:spPr>
            <a:xfrm>
              <a:off x="2759" y="2039"/>
              <a:ext cx="48" cy="21"/>
            </a:xfrm>
            <a:custGeom>
              <a:rect b="b" l="l" r="r" t="t"/>
              <a:pathLst>
                <a:path extrusionOk="0" h="28" w="64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5b28b51abd_0_124"/>
            <p:cNvSpPr/>
            <p:nvPr/>
          </p:nvSpPr>
          <p:spPr>
            <a:xfrm>
              <a:off x="2467" y="2311"/>
              <a:ext cx="109" cy="132"/>
            </a:xfrm>
            <a:custGeom>
              <a:rect b="b" l="l" r="r" t="t"/>
              <a:pathLst>
                <a:path extrusionOk="0" h="176" w="14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5b28b51abd_0_124"/>
            <p:cNvSpPr/>
            <p:nvPr/>
          </p:nvSpPr>
          <p:spPr>
            <a:xfrm>
              <a:off x="2413" y="2359"/>
              <a:ext cx="69" cy="68"/>
            </a:xfrm>
            <a:custGeom>
              <a:rect b="b" l="l" r="r" t="t"/>
              <a:pathLst>
                <a:path extrusionOk="0" h="92" w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5b28b51abd_0_124"/>
            <p:cNvSpPr/>
            <p:nvPr/>
          </p:nvSpPr>
          <p:spPr>
            <a:xfrm>
              <a:off x="4099" y="3502"/>
              <a:ext cx="475" cy="495"/>
            </a:xfrm>
            <a:custGeom>
              <a:rect b="b" l="l" r="r" t="t"/>
              <a:pathLst>
                <a:path extrusionOk="0" h="660" w="633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5b28b51abd_0_124"/>
            <p:cNvSpPr/>
            <p:nvPr/>
          </p:nvSpPr>
          <p:spPr>
            <a:xfrm>
              <a:off x="4246" y="3241"/>
              <a:ext cx="320" cy="210"/>
            </a:xfrm>
            <a:custGeom>
              <a:rect b="b" l="l" r="r" t="t"/>
              <a:pathLst>
                <a:path extrusionOk="0" h="280" w="426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5b28b51abd_0_124"/>
            <p:cNvSpPr/>
            <p:nvPr/>
          </p:nvSpPr>
          <p:spPr>
            <a:xfrm>
              <a:off x="4255" y="3243"/>
              <a:ext cx="311" cy="211"/>
            </a:xfrm>
            <a:custGeom>
              <a:rect b="b" l="l" r="r" t="t"/>
              <a:pathLst>
                <a:path extrusionOk="0" h="282" w="416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5b28b51abd_0_124"/>
            <p:cNvSpPr/>
            <p:nvPr/>
          </p:nvSpPr>
          <p:spPr>
            <a:xfrm>
              <a:off x="4485" y="4013"/>
              <a:ext cx="45" cy="58"/>
            </a:xfrm>
            <a:custGeom>
              <a:rect b="b" l="l" r="r" t="t"/>
              <a:pathLst>
                <a:path extrusionOk="0" h="78" w="60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5b28b51abd_0_124"/>
            <p:cNvSpPr/>
            <p:nvPr/>
          </p:nvSpPr>
          <p:spPr>
            <a:xfrm>
              <a:off x="4621" y="3923"/>
              <a:ext cx="164" cy="85"/>
            </a:xfrm>
            <a:custGeom>
              <a:rect b="b" l="l" r="r" t="t"/>
              <a:pathLst>
                <a:path extrusionOk="0" h="113" w="219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5b28b51abd_0_124"/>
            <p:cNvSpPr/>
            <p:nvPr/>
          </p:nvSpPr>
          <p:spPr>
            <a:xfrm>
              <a:off x="4791" y="3873"/>
              <a:ext cx="104" cy="92"/>
            </a:xfrm>
            <a:custGeom>
              <a:rect b="b" l="l" r="r" t="t"/>
              <a:pathLst>
                <a:path extrusionOk="0" h="122" w="139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5b28b51abd_0_124"/>
            <p:cNvSpPr/>
            <p:nvPr/>
          </p:nvSpPr>
          <p:spPr>
            <a:xfrm>
              <a:off x="4846" y="3832"/>
              <a:ext cx="37" cy="26"/>
            </a:xfrm>
            <a:custGeom>
              <a:rect b="b" l="l" r="r" t="t"/>
              <a:pathLst>
                <a:path extrusionOk="0" h="35" w="49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5b28b51abd_0_124"/>
            <p:cNvSpPr/>
            <p:nvPr/>
          </p:nvSpPr>
          <p:spPr>
            <a:xfrm>
              <a:off x="3123" y="3346"/>
              <a:ext cx="123" cy="201"/>
            </a:xfrm>
            <a:custGeom>
              <a:rect b="b" l="l" r="r" t="t"/>
              <a:pathLst>
                <a:path extrusionOk="0" h="268" w="164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5b28b51abd_0_124"/>
            <p:cNvSpPr/>
            <p:nvPr/>
          </p:nvSpPr>
          <p:spPr>
            <a:xfrm>
              <a:off x="3655" y="3034"/>
              <a:ext cx="49" cy="61"/>
            </a:xfrm>
            <a:custGeom>
              <a:rect b="b" l="l" r="r" t="t"/>
              <a:pathLst>
                <a:path extrusionOk="0" h="81" w="66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5b28b51abd_0_124"/>
            <p:cNvSpPr/>
            <p:nvPr/>
          </p:nvSpPr>
          <p:spPr>
            <a:xfrm>
              <a:off x="3988" y="3100"/>
              <a:ext cx="111" cy="183"/>
            </a:xfrm>
            <a:custGeom>
              <a:rect b="b" l="l" r="r" t="t"/>
              <a:pathLst>
                <a:path extrusionOk="0" h="244" w="148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5b28b51abd_0_124"/>
            <p:cNvSpPr/>
            <p:nvPr/>
          </p:nvSpPr>
          <p:spPr>
            <a:xfrm>
              <a:off x="3894" y="3043"/>
              <a:ext cx="72" cy="137"/>
            </a:xfrm>
            <a:custGeom>
              <a:rect b="b" l="l" r="r" t="t"/>
              <a:pathLst>
                <a:path extrusionOk="0" h="183" w="96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5b28b51abd_0_124"/>
            <p:cNvSpPr/>
            <p:nvPr/>
          </p:nvSpPr>
          <p:spPr>
            <a:xfrm>
              <a:off x="3943" y="3153"/>
              <a:ext cx="40" cy="131"/>
            </a:xfrm>
            <a:custGeom>
              <a:rect b="b" l="l" r="r" t="t"/>
              <a:pathLst>
                <a:path extrusionOk="0" h="175" w="54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5b28b51abd_0_124"/>
            <p:cNvSpPr/>
            <p:nvPr/>
          </p:nvSpPr>
          <p:spPr>
            <a:xfrm>
              <a:off x="3988" y="3290"/>
              <a:ext cx="65" cy="54"/>
            </a:xfrm>
            <a:custGeom>
              <a:rect b="b" l="l" r="r" t="t"/>
              <a:pathLst>
                <a:path extrusionOk="0" h="73" w="86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5b28b51abd_0_124"/>
            <p:cNvSpPr/>
            <p:nvPr/>
          </p:nvSpPr>
          <p:spPr>
            <a:xfrm>
              <a:off x="4092" y="3195"/>
              <a:ext cx="83" cy="117"/>
            </a:xfrm>
            <a:custGeom>
              <a:rect b="b" l="l" r="r" t="t"/>
              <a:pathLst>
                <a:path extrusionOk="0" h="156" w="111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5b28b51abd_0_124"/>
            <p:cNvSpPr/>
            <p:nvPr/>
          </p:nvSpPr>
          <p:spPr>
            <a:xfrm>
              <a:off x="4064" y="2777"/>
              <a:ext cx="22" cy="71"/>
            </a:xfrm>
            <a:custGeom>
              <a:rect b="b" l="l" r="r" t="t"/>
              <a:pathLst>
                <a:path extrusionOk="0" h="94" w="30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5b28b51abd_0_124"/>
            <p:cNvSpPr/>
            <p:nvPr/>
          </p:nvSpPr>
          <p:spPr>
            <a:xfrm>
              <a:off x="4078" y="2896"/>
              <a:ext cx="61" cy="118"/>
            </a:xfrm>
            <a:custGeom>
              <a:rect b="b" l="l" r="r" t="t"/>
              <a:pathLst>
                <a:path extrusionOk="0" h="158" w="81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5b28b51abd_0_124"/>
            <p:cNvSpPr/>
            <p:nvPr/>
          </p:nvSpPr>
          <p:spPr>
            <a:xfrm>
              <a:off x="4121" y="3052"/>
              <a:ext cx="64" cy="79"/>
            </a:xfrm>
            <a:custGeom>
              <a:rect b="b" l="l" r="r" t="t"/>
              <a:pathLst>
                <a:path extrusionOk="0" h="105" w="8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5b28b51abd_0_124"/>
            <p:cNvSpPr/>
            <p:nvPr/>
          </p:nvSpPr>
          <p:spPr>
            <a:xfrm>
              <a:off x="4197" y="3193"/>
              <a:ext cx="29" cy="49"/>
            </a:xfrm>
            <a:custGeom>
              <a:rect b="b" l="l" r="r" t="t"/>
              <a:pathLst>
                <a:path extrusionOk="0" h="66" w="38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5b28b51abd_0_124"/>
            <p:cNvSpPr/>
            <p:nvPr/>
          </p:nvSpPr>
          <p:spPr>
            <a:xfrm>
              <a:off x="4181" y="3275"/>
              <a:ext cx="18" cy="17"/>
            </a:xfrm>
            <a:custGeom>
              <a:rect b="b" l="l" r="r" t="t"/>
              <a:pathLst>
                <a:path extrusionOk="0" h="23" w="24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5b28b51abd_0_124"/>
            <p:cNvSpPr/>
            <p:nvPr/>
          </p:nvSpPr>
          <p:spPr>
            <a:xfrm>
              <a:off x="4208" y="3265"/>
              <a:ext cx="45" cy="37"/>
            </a:xfrm>
            <a:custGeom>
              <a:rect b="b" l="l" r="r" t="t"/>
              <a:pathLst>
                <a:path extrusionOk="0" h="49" w="60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5b28b51abd_0_124"/>
            <p:cNvSpPr/>
            <p:nvPr/>
          </p:nvSpPr>
          <p:spPr>
            <a:xfrm>
              <a:off x="4277" y="3335"/>
              <a:ext cx="24" cy="33"/>
            </a:xfrm>
            <a:custGeom>
              <a:rect b="b" l="l" r="r" t="t"/>
              <a:pathLst>
                <a:path extrusionOk="0" h="44" w="32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5b28b51abd_0_124"/>
            <p:cNvSpPr/>
            <p:nvPr/>
          </p:nvSpPr>
          <p:spPr>
            <a:xfrm>
              <a:off x="4544" y="3293"/>
              <a:ext cx="46" cy="47"/>
            </a:xfrm>
            <a:custGeom>
              <a:rect b="b" l="l" r="r" t="t"/>
              <a:pathLst>
                <a:path extrusionOk="0" h="63" w="61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5b28b51abd_0_124"/>
            <p:cNvSpPr/>
            <p:nvPr/>
          </p:nvSpPr>
          <p:spPr>
            <a:xfrm>
              <a:off x="4147" y="3352"/>
              <a:ext cx="46" cy="50"/>
            </a:xfrm>
            <a:custGeom>
              <a:rect b="b" l="l" r="r" t="t"/>
              <a:pathLst>
                <a:path extrusionOk="0" h="67" w="61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5b28b51abd_0_124"/>
            <p:cNvSpPr/>
            <p:nvPr/>
          </p:nvSpPr>
          <p:spPr>
            <a:xfrm>
              <a:off x="4098" y="3371"/>
              <a:ext cx="32" cy="27"/>
            </a:xfrm>
            <a:custGeom>
              <a:rect b="b" l="l" r="r" t="t"/>
              <a:pathLst>
                <a:path extrusionOk="0" h="36" w="43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5b28b51abd_0_124"/>
            <p:cNvSpPr/>
            <p:nvPr/>
          </p:nvSpPr>
          <p:spPr>
            <a:xfrm>
              <a:off x="4077" y="3342"/>
              <a:ext cx="24" cy="31"/>
            </a:xfrm>
            <a:custGeom>
              <a:rect b="b" l="l" r="r" t="t"/>
              <a:pathLst>
                <a:path extrusionOk="0" h="41" w="32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5b28b51abd_0_124"/>
            <p:cNvSpPr/>
            <p:nvPr/>
          </p:nvSpPr>
          <p:spPr>
            <a:xfrm>
              <a:off x="4111" y="3353"/>
              <a:ext cx="34" cy="24"/>
            </a:xfrm>
            <a:custGeom>
              <a:rect b="b" l="l" r="r" t="t"/>
              <a:pathLst>
                <a:path extrusionOk="0" h="32" w="45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5b28b51abd_0_124"/>
            <p:cNvSpPr/>
            <p:nvPr/>
          </p:nvSpPr>
          <p:spPr>
            <a:xfrm>
              <a:off x="4062" y="3021"/>
              <a:ext cx="27" cy="55"/>
            </a:xfrm>
            <a:custGeom>
              <a:rect b="b" l="l" r="r" t="t"/>
              <a:pathLst>
                <a:path extrusionOk="0" h="74" w="35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5b28b51abd_0_124"/>
            <p:cNvSpPr/>
            <p:nvPr/>
          </p:nvSpPr>
          <p:spPr>
            <a:xfrm>
              <a:off x="4113" y="3012"/>
              <a:ext cx="19" cy="55"/>
            </a:xfrm>
            <a:custGeom>
              <a:rect b="b" l="l" r="r" t="t"/>
              <a:pathLst>
                <a:path extrusionOk="0" h="73" w="25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5b28b51abd_0_124"/>
            <p:cNvSpPr/>
            <p:nvPr/>
          </p:nvSpPr>
          <p:spPr>
            <a:xfrm>
              <a:off x="4135" y="2995"/>
              <a:ext cx="10" cy="25"/>
            </a:xfrm>
            <a:custGeom>
              <a:rect b="b" l="l" r="r" t="t"/>
              <a:pathLst>
                <a:path extrusionOk="0" h="33" w="14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5b28b51abd_0_124"/>
            <p:cNvSpPr/>
            <p:nvPr/>
          </p:nvSpPr>
          <p:spPr>
            <a:xfrm>
              <a:off x="4145" y="3007"/>
              <a:ext cx="21" cy="48"/>
            </a:xfrm>
            <a:custGeom>
              <a:rect b="b" l="l" r="r" t="t"/>
              <a:pathLst>
                <a:path extrusionOk="0" h="64" w="28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5b28b51abd_0_124"/>
            <p:cNvSpPr/>
            <p:nvPr/>
          </p:nvSpPr>
          <p:spPr>
            <a:xfrm>
              <a:off x="3876" y="3076"/>
              <a:ext cx="12" cy="27"/>
            </a:xfrm>
            <a:custGeom>
              <a:rect b="b" l="l" r="r" t="t"/>
              <a:pathLst>
                <a:path extrusionOk="0" h="36" w="1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5b28b51abd_0_124"/>
            <p:cNvSpPr/>
            <p:nvPr/>
          </p:nvSpPr>
          <p:spPr>
            <a:xfrm>
              <a:off x="3866" y="3053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5b28b51abd_0_124"/>
            <p:cNvSpPr/>
            <p:nvPr/>
          </p:nvSpPr>
          <p:spPr>
            <a:xfrm>
              <a:off x="3862" y="3035"/>
              <a:ext cx="12" cy="14"/>
            </a:xfrm>
            <a:custGeom>
              <a:rect b="b" l="l" r="r" t="t"/>
              <a:pathLst>
                <a:path extrusionOk="0" h="19" w="16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5b28b51abd_0_124"/>
            <p:cNvSpPr/>
            <p:nvPr/>
          </p:nvSpPr>
          <p:spPr>
            <a:xfrm>
              <a:off x="3850" y="2995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5b28b51abd_0_124"/>
            <p:cNvSpPr/>
            <p:nvPr/>
          </p:nvSpPr>
          <p:spPr>
            <a:xfrm>
              <a:off x="3852" y="3020"/>
              <a:ext cx="16" cy="13"/>
            </a:xfrm>
            <a:custGeom>
              <a:rect b="b" l="l" r="r" t="t"/>
              <a:pathLst>
                <a:path extrusionOk="0" h="18" w="22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5b28b51abd_0_124"/>
            <p:cNvSpPr/>
            <p:nvPr/>
          </p:nvSpPr>
          <p:spPr>
            <a:xfrm>
              <a:off x="4688" y="3643"/>
              <a:ext cx="45" cy="60"/>
            </a:xfrm>
            <a:custGeom>
              <a:rect b="b" l="l" r="r" t="t"/>
              <a:pathLst>
                <a:path extrusionOk="0" h="81" w="60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5b28b51abd_0_124"/>
            <p:cNvSpPr/>
            <p:nvPr/>
          </p:nvSpPr>
          <p:spPr>
            <a:xfrm>
              <a:off x="4919" y="3594"/>
              <a:ext cx="53" cy="46"/>
            </a:xfrm>
            <a:custGeom>
              <a:rect b="b" l="l" r="r" t="t"/>
              <a:pathLst>
                <a:path extrusionOk="0" h="61" w="7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5b28b51abd_0_124"/>
            <p:cNvSpPr/>
            <p:nvPr/>
          </p:nvSpPr>
          <p:spPr>
            <a:xfrm>
              <a:off x="4759" y="3569"/>
              <a:ext cx="17" cy="23"/>
            </a:xfrm>
            <a:custGeom>
              <a:rect b="b" l="l" r="r" t="t"/>
              <a:pathLst>
                <a:path extrusionOk="0" h="30" w="23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5b28b51abd_0_124"/>
            <p:cNvSpPr/>
            <p:nvPr/>
          </p:nvSpPr>
          <p:spPr>
            <a:xfrm>
              <a:off x="4751" y="3547"/>
              <a:ext cx="20" cy="17"/>
            </a:xfrm>
            <a:custGeom>
              <a:rect b="b" l="l" r="r" t="t"/>
              <a:pathLst>
                <a:path extrusionOk="0" h="23" w="26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5b28b51abd_0_124"/>
            <p:cNvSpPr/>
            <p:nvPr/>
          </p:nvSpPr>
          <p:spPr>
            <a:xfrm>
              <a:off x="4598" y="3353"/>
              <a:ext cx="24" cy="33"/>
            </a:xfrm>
            <a:custGeom>
              <a:rect b="b" l="l" r="r" t="t"/>
              <a:pathLst>
                <a:path extrusionOk="0" h="44" w="32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5b28b51abd_0_124"/>
            <p:cNvSpPr/>
            <p:nvPr/>
          </p:nvSpPr>
          <p:spPr>
            <a:xfrm>
              <a:off x="4632" y="3396"/>
              <a:ext cx="26" cy="33"/>
            </a:xfrm>
            <a:custGeom>
              <a:rect b="b" l="l" r="r" t="t"/>
              <a:pathLst>
                <a:path extrusionOk="0" h="44" w="3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5b28b51abd_0_124"/>
            <p:cNvSpPr/>
            <p:nvPr/>
          </p:nvSpPr>
          <p:spPr>
            <a:xfrm>
              <a:off x="4659" y="3459"/>
              <a:ext cx="28" cy="28"/>
            </a:xfrm>
            <a:custGeom>
              <a:rect b="b" l="l" r="r" t="t"/>
              <a:pathLst>
                <a:path extrusionOk="0" h="37" w="38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5b28b51abd_0_124"/>
            <p:cNvSpPr/>
            <p:nvPr/>
          </p:nvSpPr>
          <p:spPr>
            <a:xfrm>
              <a:off x="4693" y="3449"/>
              <a:ext cx="28" cy="26"/>
            </a:xfrm>
            <a:custGeom>
              <a:rect b="b" l="l" r="r" t="t"/>
              <a:pathLst>
                <a:path extrusionOk="0" h="34" w="38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5b28b51abd_0_124"/>
            <p:cNvSpPr/>
            <p:nvPr/>
          </p:nvSpPr>
          <p:spPr>
            <a:xfrm>
              <a:off x="4683" y="3413"/>
              <a:ext cx="26" cy="20"/>
            </a:xfrm>
            <a:custGeom>
              <a:rect b="b" l="l" r="r" t="t"/>
              <a:pathLst>
                <a:path extrusionOk="0" h="27" w="35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5b28b51abd_0_124"/>
            <p:cNvSpPr/>
            <p:nvPr/>
          </p:nvSpPr>
          <p:spPr>
            <a:xfrm>
              <a:off x="4657" y="3388"/>
              <a:ext cx="26" cy="35"/>
            </a:xfrm>
            <a:custGeom>
              <a:rect b="b" l="l" r="r" t="t"/>
              <a:pathLst>
                <a:path extrusionOk="0" h="47" w="35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5b28b51abd_0_124"/>
            <p:cNvSpPr/>
            <p:nvPr/>
          </p:nvSpPr>
          <p:spPr>
            <a:xfrm>
              <a:off x="4625" y="3372"/>
              <a:ext cx="24" cy="26"/>
            </a:xfrm>
            <a:custGeom>
              <a:rect b="b" l="l" r="r" t="t"/>
              <a:pathLst>
                <a:path extrusionOk="0" h="35" w="32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5b28b51abd_0_124"/>
            <p:cNvSpPr/>
            <p:nvPr/>
          </p:nvSpPr>
          <p:spPr>
            <a:xfrm>
              <a:off x="4665" y="3425"/>
              <a:ext cx="24" cy="26"/>
            </a:xfrm>
            <a:custGeom>
              <a:rect b="b" l="l" r="r" t="t"/>
              <a:pathLst>
                <a:path extrusionOk="0" h="35" w="32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5b28b51abd_0_124"/>
            <p:cNvSpPr/>
            <p:nvPr/>
          </p:nvSpPr>
          <p:spPr>
            <a:xfrm>
              <a:off x="3055" y="2051"/>
              <a:ext cx="141" cy="108"/>
            </a:xfrm>
            <a:custGeom>
              <a:rect b="b" l="l" r="r" t="t"/>
              <a:pathLst>
                <a:path extrusionOk="0" h="144" w="189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5b28b51abd_0_124"/>
            <p:cNvSpPr/>
            <p:nvPr/>
          </p:nvSpPr>
          <p:spPr>
            <a:xfrm>
              <a:off x="3139" y="2155"/>
              <a:ext cx="40" cy="12"/>
            </a:xfrm>
            <a:custGeom>
              <a:rect b="b" l="l" r="r" t="t"/>
              <a:pathLst>
                <a:path extrusionOk="0" h="17" w="53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5b28b51abd_0_124"/>
            <p:cNvSpPr/>
            <p:nvPr/>
          </p:nvSpPr>
          <p:spPr>
            <a:xfrm>
              <a:off x="3344" y="1999"/>
              <a:ext cx="42" cy="28"/>
            </a:xfrm>
            <a:custGeom>
              <a:rect b="b" l="l" r="r" t="t"/>
              <a:pathLst>
                <a:path extrusionOk="0" h="37" w="5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5b28b51abd_0_124"/>
            <p:cNvSpPr/>
            <p:nvPr/>
          </p:nvSpPr>
          <p:spPr>
            <a:xfrm>
              <a:off x="3374" y="2012"/>
              <a:ext cx="50" cy="20"/>
            </a:xfrm>
            <a:custGeom>
              <a:rect b="b" l="l" r="r" t="t"/>
              <a:pathLst>
                <a:path extrusionOk="0" h="26" w="68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5b28b51abd_0_124"/>
            <p:cNvSpPr/>
            <p:nvPr/>
          </p:nvSpPr>
          <p:spPr>
            <a:xfrm>
              <a:off x="3428" y="2015"/>
              <a:ext cx="50" cy="32"/>
            </a:xfrm>
            <a:custGeom>
              <a:rect b="b" l="l" r="r" t="t"/>
              <a:pathLst>
                <a:path extrusionOk="0" h="43" w="66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5b28b51abd_0_124"/>
            <p:cNvSpPr/>
            <p:nvPr/>
          </p:nvSpPr>
          <p:spPr>
            <a:xfrm>
              <a:off x="3777" y="2042"/>
              <a:ext cx="88" cy="31"/>
            </a:xfrm>
            <a:custGeom>
              <a:rect b="b" l="l" r="r" t="t"/>
              <a:pathLst>
                <a:path extrusionOk="0" h="41" w="117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5b28b51abd_0_124"/>
            <p:cNvSpPr/>
            <p:nvPr/>
          </p:nvSpPr>
          <p:spPr>
            <a:xfrm>
              <a:off x="3867" y="2041"/>
              <a:ext cx="46" cy="24"/>
            </a:xfrm>
            <a:custGeom>
              <a:rect b="b" l="l" r="r" t="t"/>
              <a:pathLst>
                <a:path extrusionOk="0" h="32" w="6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5b28b51abd_0_124"/>
            <p:cNvSpPr/>
            <p:nvPr/>
          </p:nvSpPr>
          <p:spPr>
            <a:xfrm>
              <a:off x="3846" y="2070"/>
              <a:ext cx="37" cy="17"/>
            </a:xfrm>
            <a:custGeom>
              <a:rect b="b" l="l" r="r" t="t"/>
              <a:pathLst>
                <a:path extrusionOk="0" h="23" w="49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5b28b51abd_0_124"/>
            <p:cNvSpPr/>
            <p:nvPr/>
          </p:nvSpPr>
          <p:spPr>
            <a:xfrm>
              <a:off x="4098" y="2294"/>
              <a:ext cx="76" cy="114"/>
            </a:xfrm>
            <a:custGeom>
              <a:rect b="b" l="l" r="r" t="t"/>
              <a:pathLst>
                <a:path extrusionOk="0" h="152" w="10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5b28b51abd_0_124"/>
            <p:cNvSpPr/>
            <p:nvPr/>
          </p:nvSpPr>
          <p:spPr>
            <a:xfrm>
              <a:off x="4159" y="2412"/>
              <a:ext cx="55" cy="78"/>
            </a:xfrm>
            <a:custGeom>
              <a:rect b="b" l="l" r="r" t="t"/>
              <a:pathLst>
                <a:path extrusionOk="0" h="103" w="74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5b28b51abd_0_124"/>
            <p:cNvSpPr/>
            <p:nvPr/>
          </p:nvSpPr>
          <p:spPr>
            <a:xfrm>
              <a:off x="4123" y="2492"/>
              <a:ext cx="109" cy="189"/>
            </a:xfrm>
            <a:custGeom>
              <a:rect b="b" l="l" r="r" t="t"/>
              <a:pathLst>
                <a:path extrusionOk="0" h="252" w="146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5b28b51abd_0_124"/>
            <p:cNvSpPr/>
            <p:nvPr/>
          </p:nvSpPr>
          <p:spPr>
            <a:xfrm>
              <a:off x="3062" y="1988"/>
              <a:ext cx="52" cy="30"/>
            </a:xfrm>
            <a:custGeom>
              <a:rect b="b" l="l" r="r" t="t"/>
              <a:pathLst>
                <a:path extrusionOk="0" h="40" w="7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5b28b51abd_0_124"/>
            <p:cNvSpPr/>
            <p:nvPr/>
          </p:nvSpPr>
          <p:spPr>
            <a:xfrm>
              <a:off x="2955" y="1997"/>
              <a:ext cx="19" cy="22"/>
            </a:xfrm>
            <a:custGeom>
              <a:rect b="b" l="l" r="r" t="t"/>
              <a:pathLst>
                <a:path extrusionOk="0" h="29" w="26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5b28b51abd_0_124"/>
            <p:cNvSpPr/>
            <p:nvPr/>
          </p:nvSpPr>
          <p:spPr>
            <a:xfrm>
              <a:off x="2979" y="1996"/>
              <a:ext cx="37" cy="27"/>
            </a:xfrm>
            <a:custGeom>
              <a:rect b="b" l="l" r="r" t="t"/>
              <a:pathLst>
                <a:path extrusionOk="0" h="36" w="49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5b28b51abd_0_124"/>
            <p:cNvSpPr/>
            <p:nvPr/>
          </p:nvSpPr>
          <p:spPr>
            <a:xfrm>
              <a:off x="3040" y="1987"/>
              <a:ext cx="20" cy="16"/>
            </a:xfrm>
            <a:custGeom>
              <a:rect b="b" l="l" r="r" t="t"/>
              <a:pathLst>
                <a:path extrusionOk="0" h="22" w="27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5b28b51abd_0_124"/>
            <p:cNvSpPr/>
            <p:nvPr/>
          </p:nvSpPr>
          <p:spPr>
            <a:xfrm>
              <a:off x="3022" y="2005"/>
              <a:ext cx="15" cy="13"/>
            </a:xfrm>
            <a:custGeom>
              <a:rect b="b" l="l" r="r" t="t"/>
              <a:pathLst>
                <a:path extrusionOk="0" h="18" w="20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5b28b51abd_0_124"/>
            <p:cNvSpPr/>
            <p:nvPr/>
          </p:nvSpPr>
          <p:spPr>
            <a:xfrm>
              <a:off x="4162" y="2021"/>
              <a:ext cx="18" cy="33"/>
            </a:xfrm>
            <a:custGeom>
              <a:rect b="b" l="l" r="r" t="t"/>
              <a:pathLst>
                <a:path extrusionOk="0" h="44" w="2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5b28b51abd_0_124"/>
            <p:cNvSpPr/>
            <p:nvPr/>
          </p:nvSpPr>
          <p:spPr>
            <a:xfrm>
              <a:off x="3278" y="3473"/>
              <a:ext cx="31" cy="18"/>
            </a:xfrm>
            <a:custGeom>
              <a:rect b="b" l="l" r="r" t="t"/>
              <a:pathLst>
                <a:path extrusionOk="0" h="24" w="41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5b28b51abd_0_124"/>
            <p:cNvSpPr/>
            <p:nvPr/>
          </p:nvSpPr>
          <p:spPr>
            <a:xfrm>
              <a:off x="3318" y="3466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5b28b51abd_0_124"/>
            <p:cNvSpPr/>
            <p:nvPr/>
          </p:nvSpPr>
          <p:spPr>
            <a:xfrm>
              <a:off x="3251" y="3312"/>
              <a:ext cx="9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5b28b51abd_0_124"/>
            <p:cNvSpPr/>
            <p:nvPr/>
          </p:nvSpPr>
          <p:spPr>
            <a:xfrm>
              <a:off x="3311" y="3239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5b28b51abd_0_124"/>
            <p:cNvSpPr/>
            <p:nvPr/>
          </p:nvSpPr>
          <p:spPr>
            <a:xfrm>
              <a:off x="3287" y="3238"/>
              <a:ext cx="11" cy="19"/>
            </a:xfrm>
            <a:custGeom>
              <a:rect b="b" l="l" r="r" t="t"/>
              <a:pathLst>
                <a:path extrusionOk="0" h="25" w="14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5b28b51abd_0_124"/>
            <p:cNvSpPr/>
            <p:nvPr/>
          </p:nvSpPr>
          <p:spPr>
            <a:xfrm>
              <a:off x="3276" y="3260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5b28b51abd_0_124"/>
            <p:cNvSpPr/>
            <p:nvPr/>
          </p:nvSpPr>
          <p:spPr>
            <a:xfrm>
              <a:off x="3251" y="3294"/>
              <a:ext cx="9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5b28b51abd_0_124"/>
            <p:cNvSpPr/>
            <p:nvPr/>
          </p:nvSpPr>
          <p:spPr>
            <a:xfrm>
              <a:off x="3270" y="3281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5b28b51abd_0_124"/>
            <p:cNvSpPr/>
            <p:nvPr/>
          </p:nvSpPr>
          <p:spPr>
            <a:xfrm>
              <a:off x="2537" y="2293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5b28b51abd_0_124"/>
            <p:cNvSpPr/>
            <p:nvPr/>
          </p:nvSpPr>
          <p:spPr>
            <a:xfrm>
              <a:off x="2476" y="2259"/>
              <a:ext cx="10" cy="15"/>
            </a:xfrm>
            <a:custGeom>
              <a:rect b="b" l="l" r="r" t="t"/>
              <a:pathLst>
                <a:path extrusionOk="0" h="20" w="13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5b28b51abd_0_124"/>
            <p:cNvSpPr/>
            <p:nvPr/>
          </p:nvSpPr>
          <p:spPr>
            <a:xfrm>
              <a:off x="2238" y="2042"/>
              <a:ext cx="2060" cy="1644"/>
            </a:xfrm>
            <a:custGeom>
              <a:rect b="b" l="l" r="r" t="t"/>
              <a:pathLst>
                <a:path extrusionOk="0" h="1644" w="2060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_2_Finel.png" id="294" name="Google Shape;294;g5b28b51ab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604" y="2343150"/>
            <a:ext cx="3384898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f" id="295" name="Google Shape;295;g5b28b51abd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275" y="3445669"/>
            <a:ext cx="4911726" cy="14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5b28b51abd_0_124"/>
          <p:cNvSpPr txBox="1"/>
          <p:nvPr>
            <p:ph type="ctrTitle"/>
          </p:nvPr>
        </p:nvSpPr>
        <p:spPr>
          <a:xfrm>
            <a:off x="304800" y="3314700"/>
            <a:ext cx="6400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rtplus_nature_naturalcity42_b" id="297" name="Google Shape;297;g5b28b51abd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5888" y="2322910"/>
            <a:ext cx="22288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e" id="298" name="Google Shape;298;g5b28b51abd_0_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5312" y="1495425"/>
            <a:ext cx="1159669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plus_nature_naturalcity42_d" id="299" name="Google Shape;299;g5b28b51abd_0_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6100" y="2146697"/>
            <a:ext cx="467916" cy="43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ext Layout 1">
  <p:cSld name="1_Text Layout 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b28b51abd_0_240"/>
          <p:cNvSpPr txBox="1"/>
          <p:nvPr>
            <p:ph idx="1" type="body"/>
          </p:nvPr>
        </p:nvSpPr>
        <p:spPr>
          <a:xfrm>
            <a:off x="460376" y="108855"/>
            <a:ext cx="822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g5b28b51abd_0_240"/>
          <p:cNvSpPr txBox="1"/>
          <p:nvPr>
            <p:ph idx="2" type="body"/>
          </p:nvPr>
        </p:nvSpPr>
        <p:spPr>
          <a:xfrm>
            <a:off x="457200" y="1020366"/>
            <a:ext cx="82407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gradFill>
          <a:gsLst>
            <a:gs pos="0">
              <a:srgbClr val="CBCBCF"/>
            </a:gs>
            <a:gs pos="40000">
              <a:srgbClr val="C1C1C8"/>
            </a:gs>
            <a:gs pos="100000">
              <a:srgbClr val="17192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b28b51abd_0_243"/>
          <p:cNvSpPr/>
          <p:nvPr/>
        </p:nvSpPr>
        <p:spPr>
          <a:xfrm>
            <a:off x="0" y="1"/>
            <a:ext cx="9144000" cy="195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5b28b51abd_0_243"/>
          <p:cNvSpPr/>
          <p:nvPr/>
        </p:nvSpPr>
        <p:spPr>
          <a:xfrm>
            <a:off x="0" y="1951890"/>
            <a:ext cx="9144000" cy="34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5b28b51abd_0_243"/>
          <p:cNvSpPr txBox="1"/>
          <p:nvPr>
            <p:ph type="title"/>
          </p:nvPr>
        </p:nvSpPr>
        <p:spPr>
          <a:xfrm>
            <a:off x="749808" y="89154"/>
            <a:ext cx="8013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g5b28b51abd_0_243"/>
          <p:cNvSpPr txBox="1"/>
          <p:nvPr>
            <p:ph idx="1" type="body"/>
          </p:nvPr>
        </p:nvSpPr>
        <p:spPr>
          <a:xfrm>
            <a:off x="740664" y="1371600"/>
            <a:ext cx="8022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g5b28b51abd_0_243"/>
          <p:cNvSpPr txBox="1"/>
          <p:nvPr>
            <p:ph idx="10" type="dt"/>
          </p:nvPr>
        </p:nvSpPr>
        <p:spPr>
          <a:xfrm>
            <a:off x="457200" y="4857749"/>
            <a:ext cx="2133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g5b28b51abd_0_243"/>
          <p:cNvSpPr txBox="1"/>
          <p:nvPr>
            <p:ph idx="11" type="ftr"/>
          </p:nvPr>
        </p:nvSpPr>
        <p:spPr>
          <a:xfrm>
            <a:off x="2640596" y="4857749"/>
            <a:ext cx="5507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g5b28b51abd_0_243"/>
          <p:cNvSpPr txBox="1"/>
          <p:nvPr>
            <p:ph idx="12" type="sldNum"/>
          </p:nvPr>
        </p:nvSpPr>
        <p:spPr>
          <a:xfrm>
            <a:off x="8204396" y="4857749"/>
            <a:ext cx="7338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PRO PPT Design.jpg" id="312" name="Google Shape;312;g5b28b51abd_0_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21" y="3353279"/>
            <a:ext cx="6850320" cy="16282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5b28b51abd_0_251"/>
          <p:cNvSpPr txBox="1"/>
          <p:nvPr>
            <p:ph type="ctrTitle"/>
          </p:nvPr>
        </p:nvSpPr>
        <p:spPr>
          <a:xfrm>
            <a:off x="4547710" y="1110343"/>
            <a:ext cx="41424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4" name="Google Shape;314;g5b28b51abd_0_251"/>
          <p:cNvSpPr txBox="1"/>
          <p:nvPr>
            <p:ph idx="1" type="subTitle"/>
          </p:nvPr>
        </p:nvSpPr>
        <p:spPr>
          <a:xfrm>
            <a:off x="4547710" y="2488994"/>
            <a:ext cx="414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g5b28b51abd_0_251"/>
          <p:cNvSpPr/>
          <p:nvPr/>
        </p:nvSpPr>
        <p:spPr>
          <a:xfrm>
            <a:off x="0" y="485775"/>
            <a:ext cx="9144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5b28b51abd_0_251"/>
          <p:cNvSpPr txBox="1"/>
          <p:nvPr>
            <p:ph idx="2" type="body"/>
          </p:nvPr>
        </p:nvSpPr>
        <p:spPr>
          <a:xfrm>
            <a:off x="4549775" y="2825183"/>
            <a:ext cx="4148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Green">
  <p:cSld name="Content Green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8a.gif" id="318" name="Google Shape;318;g5b28b51abd_0_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43450"/>
            <a:ext cx="9144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5b28b51abd_0_257"/>
          <p:cNvSpPr txBox="1"/>
          <p:nvPr>
            <p:ph idx="1" type="body"/>
          </p:nvPr>
        </p:nvSpPr>
        <p:spPr>
          <a:xfrm>
            <a:off x="457200" y="97155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g5b28b51abd_0_257"/>
          <p:cNvSpPr txBox="1"/>
          <p:nvPr>
            <p:ph type="title"/>
          </p:nvPr>
        </p:nvSpPr>
        <p:spPr>
          <a:xfrm>
            <a:off x="3541" y="225864"/>
            <a:ext cx="7563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b="1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Yellow">
  <p:cSld name="Two Content Yellow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6a.gif" id="322" name="Google Shape;322;g5b28b51abd_0_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43450"/>
            <a:ext cx="9144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5b28b51abd_0_261"/>
          <p:cNvSpPr txBox="1"/>
          <p:nvPr>
            <p:ph idx="1" type="body"/>
          </p:nvPr>
        </p:nvSpPr>
        <p:spPr>
          <a:xfrm>
            <a:off x="457200" y="1228334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5b28b51abd_0_261"/>
          <p:cNvSpPr txBox="1"/>
          <p:nvPr>
            <p:ph idx="2" type="body"/>
          </p:nvPr>
        </p:nvSpPr>
        <p:spPr>
          <a:xfrm>
            <a:off x="4648200" y="1228334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5b28b51abd_0_261"/>
          <p:cNvSpPr txBox="1"/>
          <p:nvPr>
            <p:ph type="title"/>
          </p:nvPr>
        </p:nvSpPr>
        <p:spPr>
          <a:xfrm>
            <a:off x="0" y="133577"/>
            <a:ext cx="769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Red">
  <p:cSld name="Content Red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My Documents\1 Temple\1 Wipro\1 On-going Jobs\Corporate ppt\z+ final\TMPLTS\4a.gif" id="327" name="Google Shape;327;g5b28b51abd_0_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43450"/>
            <a:ext cx="9144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5b28b51abd_0_266"/>
          <p:cNvSpPr txBox="1"/>
          <p:nvPr>
            <p:ph idx="1" type="body"/>
          </p:nvPr>
        </p:nvSpPr>
        <p:spPr>
          <a:xfrm>
            <a:off x="457200" y="1028700"/>
            <a:ext cx="82296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g5b28b51abd_0_266"/>
          <p:cNvSpPr txBox="1"/>
          <p:nvPr>
            <p:ph type="title"/>
          </p:nvPr>
        </p:nvSpPr>
        <p:spPr>
          <a:xfrm>
            <a:off x="0" y="0"/>
            <a:ext cx="7563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b="1" i="0" sz="3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b28b51abd_0_2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7" name="Google Shape;337;g5b28b51abd_0_2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" name="Google Shape;338;g5b28b51abd_0_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b28b51abd_0_2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1" name="Google Shape;341;g5b28b51abd_0_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b28b51abd_0_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g5b28b51abd_0_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g5b28b51abd_0_2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b28b51abd_0_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g5b28b51abd_0_2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9" name="Google Shape;349;g5b28b51abd_0_2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g5b28b51abd_0_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28b51abd_0_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g5b28b51abd_0_2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28b51abd_0_29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" name="Google Shape;356;g5b28b51abd_0_29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7" name="Google Shape;357;g5b28b51abd_0_2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b28b51abd_0_29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0" name="Google Shape;360;g5b28b51abd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b28b51abd_0_3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5b28b51abd_0_3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4" name="Google Shape;364;g5b28b51abd_0_30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5" name="Google Shape;365;g5b28b51abd_0_30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g5b28b51abd_0_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b28b51abd_0_30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9" name="Google Shape;369;g5b28b51abd_0_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b28b51abd_0_3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2" name="Google Shape;372;g5b28b51abd_0_3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g5b28b51abd_0_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b28b51abd_0_3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4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idx="1" type="body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4"/>
          <p:cNvSpPr/>
          <p:nvPr/>
        </p:nvSpPr>
        <p:spPr>
          <a:xfrm>
            <a:off x="0" y="4767975"/>
            <a:ext cx="9144000" cy="375600"/>
          </a:xfrm>
          <a:prstGeom prst="rect">
            <a:avLst/>
          </a:prstGeom>
          <a:solidFill>
            <a:srgbClr val="008D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</a:t>
            </a: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@martin_gorner</a:t>
            </a:r>
            <a:endParaRPr b="0" i="0" sz="11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" name="Google Shape;54;p54"/>
          <p:cNvSpPr/>
          <p:nvPr/>
        </p:nvSpPr>
        <p:spPr>
          <a:xfrm>
            <a:off x="0" y="4767975"/>
            <a:ext cx="4809300" cy="37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4078" y="0"/>
                </a:lnTo>
                <a:lnTo>
                  <a:pt x="114078" y="5524"/>
                </a:lnTo>
                <a:lnTo>
                  <a:pt x="120000" y="119999"/>
                </a:lnTo>
                <a:lnTo>
                  <a:pt x="114078" y="119999"/>
                </a:lnTo>
                <a:lnTo>
                  <a:pt x="114078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A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39107" y="4836752"/>
            <a:ext cx="664026" cy="3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oxx small.png" id="56" name="Google Shape;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00125" y="5266904"/>
            <a:ext cx="948558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57" name="Google Shape;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805606"/>
            <a:ext cx="1131901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58" name="Google Shape;58;p54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61131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28b51abd_0_3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5b28b51abd_0_34"/>
          <p:cNvSpPr txBox="1"/>
          <p:nvPr>
            <p:ph idx="1" type="body"/>
          </p:nvPr>
        </p:nvSpPr>
        <p:spPr>
          <a:xfrm>
            <a:off x="457200" y="102184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5b28b51abd_0_34"/>
          <p:cNvSpPr txBox="1"/>
          <p:nvPr/>
        </p:nvSpPr>
        <p:spPr>
          <a:xfrm>
            <a:off x="10884" y="4985513"/>
            <a:ext cx="360000" cy="1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" id="98" name="Google Shape;98;g5b28b51abd_0_34"/>
          <p:cNvPicPr preferRelativeResize="0"/>
          <p:nvPr/>
        </p:nvPicPr>
        <p:blipFill rotWithShape="1">
          <a:blip r:embed="rId1">
            <a:alphaModFix/>
          </a:blip>
          <a:srcRect b="38461" l="0" r="0" t="0"/>
          <a:stretch/>
        </p:blipFill>
        <p:spPr>
          <a:xfrm>
            <a:off x="0" y="4743450"/>
            <a:ext cx="9144000" cy="4071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5b28b51abd_0_34"/>
          <p:cNvSpPr txBox="1"/>
          <p:nvPr/>
        </p:nvSpPr>
        <p:spPr>
          <a:xfrm>
            <a:off x="0" y="0"/>
            <a:ext cx="9144000" cy="392400"/>
          </a:xfrm>
          <a:prstGeom prst="rect">
            <a:avLst/>
          </a:prstGeom>
          <a:solidFill>
            <a:srgbClr val="8EDE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machine learning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b28b51abd_0_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g5b28b51abd_0_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Google Shape;334;g5b28b51abd_0_2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Relationship Id="rId4" Type="http://schemas.openxmlformats.org/officeDocument/2006/relationships/hyperlink" Target="http://www.sgmoid.com" TargetMode="External"/><Relationship Id="rId5" Type="http://schemas.openxmlformats.org/officeDocument/2006/relationships/hyperlink" Target="mailto:jr3281@columbia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notebook" TargetMode="External"/><Relationship Id="rId4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Relationship Id="rId5" Type="http://schemas.openxmlformats.org/officeDocument/2006/relationships/image" Target="../media/image56.png"/><Relationship Id="rId6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jp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jpg"/><Relationship Id="rId4" Type="http://schemas.openxmlformats.org/officeDocument/2006/relationships/image" Target="../media/image5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jpg"/><Relationship Id="rId4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Relationship Id="rId4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jpg"/><Relationship Id="rId4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jpg"/><Relationship Id="rId4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jpg"/><Relationship Id="rId4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b28b51abd_0_0"/>
          <p:cNvSpPr txBox="1"/>
          <p:nvPr>
            <p:ph idx="4294967295" type="body"/>
          </p:nvPr>
        </p:nvSpPr>
        <p:spPr>
          <a:xfrm>
            <a:off x="2259350" y="2171700"/>
            <a:ext cx="437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3600"/>
              <a:t>Neural Networks</a:t>
            </a:r>
            <a:endParaRPr sz="3600"/>
          </a:p>
        </p:txBody>
      </p:sp>
      <p:pic>
        <p:nvPicPr>
          <p:cNvPr id="382" name="Google Shape;382;g5b28b51a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75" y="2763582"/>
            <a:ext cx="1709097" cy="180928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5b28b51abd_0_0"/>
          <p:cNvSpPr txBox="1"/>
          <p:nvPr/>
        </p:nvSpPr>
        <p:spPr>
          <a:xfrm>
            <a:off x="1212100" y="2818397"/>
            <a:ext cx="34941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Jayanth Rasamsetti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Founder &amp; Chief Scientist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www.sgmoid.com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Columbia University (MS)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 Madras (B.Tech &amp; M.Tech)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2"/>
                </a:solidFill>
                <a:hlinkClick r:id="rId5"/>
              </a:rPr>
              <a:t>jr3281@columbia.edu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https://www.linkedin.com/in/jayanthr/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4"/>
          <p:cNvCxnSpPr>
            <a:stCxn id="455" idx="6"/>
            <a:endCxn id="456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4"/>
          <p:cNvCxnSpPr>
            <a:stCxn id="459" idx="6"/>
            <a:endCxn id="456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4"/>
          <p:cNvCxnSpPr>
            <a:stCxn id="455" idx="6"/>
            <a:endCxn id="457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4"/>
          <p:cNvCxnSpPr>
            <a:stCxn id="459" idx="6"/>
            <a:endCxn id="457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p4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4"/>
          <p:cNvCxnSpPr>
            <a:stCxn id="456" idx="6"/>
            <a:endCxn id="464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4"/>
          <p:cNvCxnSpPr>
            <a:stCxn id="458" idx="6"/>
            <a:endCxn id="464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7" name="Google Shape;467;p4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4"/>
          <p:cNvCxnSpPr>
            <a:stCxn id="459" idx="6"/>
            <a:endCxn id="458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4"/>
          <p:cNvCxnSpPr>
            <a:stCxn id="455" idx="6"/>
            <a:endCxn id="458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4"/>
          <p:cNvCxnSpPr>
            <a:stCxn id="457" idx="6"/>
            <a:endCxn id="464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3" name="Google Shape;473;p4"/>
          <p:cNvSpPr txBox="1"/>
          <p:nvPr/>
        </p:nvSpPr>
        <p:spPr>
          <a:xfrm>
            <a:off x="4094700" y="4058350"/>
            <a:ext cx="928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* 3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 txBox="1"/>
          <p:nvPr/>
        </p:nvSpPr>
        <p:spPr>
          <a:xfrm>
            <a:off x="6990300" y="2991550"/>
            <a:ext cx="928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* 1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"/>
          <p:cNvSpPr txBox="1"/>
          <p:nvPr/>
        </p:nvSpPr>
        <p:spPr>
          <a:xfrm>
            <a:off x="1351200" y="4027650"/>
            <a:ext cx="644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Math of Neural Networks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0" name="Google Shape;4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200" y="608375"/>
            <a:ext cx="6401274" cy="32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"/>
          <p:cNvSpPr txBox="1"/>
          <p:nvPr/>
        </p:nvSpPr>
        <p:spPr>
          <a:xfrm>
            <a:off x="914875" y="3134225"/>
            <a:ext cx="7689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Requirement Data</a:t>
            </a:r>
            <a:r>
              <a:rPr b="0" i="0" lang="en" sz="2400" u="none" cap="none" strike="noStrike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486" name="Google Shape;486;p6"/>
          <p:cNvGraphicFramePr/>
          <p:nvPr/>
        </p:nvGraphicFramePr>
        <p:xfrm>
          <a:off x="2222800" y="20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1608975"/>
                <a:gridCol w="1608975"/>
                <a:gridCol w="1608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b="1" baseline="-2500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1" baseline="-2500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b="1" baseline="-2500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b="1" baseline="-2500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endParaRPr b="1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7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7"/>
          <p:cNvCxnSpPr>
            <a:stCxn id="491" idx="6"/>
            <a:endCxn id="492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7"/>
          <p:cNvCxnSpPr>
            <a:stCxn id="495" idx="6"/>
            <a:endCxn id="492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8" name="Google Shape;498;p7"/>
          <p:cNvCxnSpPr>
            <a:stCxn id="491" idx="6"/>
            <a:endCxn id="493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9" name="Google Shape;499;p7"/>
          <p:cNvCxnSpPr>
            <a:stCxn id="495" idx="6"/>
            <a:endCxn id="493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p7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7"/>
          <p:cNvCxnSpPr>
            <a:stCxn id="492" idx="6"/>
            <a:endCxn id="500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2" name="Google Shape;502;p7"/>
          <p:cNvCxnSpPr>
            <a:stCxn id="494" idx="6"/>
            <a:endCxn id="500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7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Google Shape;506;p7"/>
          <p:cNvCxnSpPr>
            <a:stCxn id="495" idx="6"/>
            <a:endCxn id="494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7"/>
          <p:cNvCxnSpPr>
            <a:stCxn id="491" idx="6"/>
            <a:endCxn id="494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7"/>
          <p:cNvCxnSpPr>
            <a:stCxn id="493" idx="6"/>
            <a:endCxn id="500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09" name="Google Shape;509;p7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8"/>
          <p:cNvCxnSpPr>
            <a:stCxn id="514" idx="6"/>
            <a:endCxn id="515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8"/>
          <p:cNvCxnSpPr>
            <a:stCxn id="518" idx="6"/>
            <a:endCxn id="515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8"/>
          <p:cNvCxnSpPr>
            <a:stCxn id="514" idx="6"/>
            <a:endCxn id="516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8"/>
          <p:cNvCxnSpPr>
            <a:stCxn id="518" idx="6"/>
            <a:endCxn id="516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8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8"/>
          <p:cNvCxnSpPr>
            <a:stCxn id="515" idx="6"/>
            <a:endCxn id="523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8"/>
          <p:cNvCxnSpPr>
            <a:stCxn id="517" idx="6"/>
            <a:endCxn id="523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p8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8"/>
          <p:cNvCxnSpPr>
            <a:stCxn id="518" idx="6"/>
            <a:endCxn id="517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0" name="Google Shape;530;p8"/>
          <p:cNvCxnSpPr>
            <a:stCxn id="514" idx="6"/>
            <a:endCxn id="517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1" name="Google Shape;531;p8"/>
          <p:cNvCxnSpPr>
            <a:stCxn id="516" idx="6"/>
            <a:endCxn id="523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32" name="Google Shape;532;p8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3" name="Google Shape;533;p8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8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9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9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9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9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9"/>
          <p:cNvCxnSpPr>
            <a:stCxn id="539" idx="6"/>
            <a:endCxn id="540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p9"/>
          <p:cNvCxnSpPr>
            <a:stCxn id="543" idx="6"/>
            <a:endCxn id="540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9"/>
          <p:cNvCxnSpPr>
            <a:stCxn id="539" idx="6"/>
            <a:endCxn id="541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p9"/>
          <p:cNvCxnSpPr>
            <a:stCxn id="543" idx="6"/>
            <a:endCxn id="541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8" name="Google Shape;548;p9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9"/>
          <p:cNvCxnSpPr>
            <a:stCxn id="540" idx="6"/>
            <a:endCxn id="548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9"/>
          <p:cNvCxnSpPr>
            <a:stCxn id="542" idx="6"/>
            <a:endCxn id="548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1" name="Google Shape;551;p9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9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9"/>
          <p:cNvCxnSpPr>
            <a:stCxn id="543" idx="6"/>
            <a:endCxn id="542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4" name="Google Shape;554;p9"/>
          <p:cNvCxnSpPr>
            <a:stCxn id="539" idx="6"/>
            <a:endCxn id="542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5" name="Google Shape;555;p9"/>
          <p:cNvCxnSpPr>
            <a:stCxn id="541" idx="6"/>
            <a:endCxn id="548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56" name="Google Shape;556;p9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57" name="Google Shape;557;p9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9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9"/>
          <p:cNvSpPr txBox="1"/>
          <p:nvPr/>
        </p:nvSpPr>
        <p:spPr>
          <a:xfrm>
            <a:off x="4172475" y="535700"/>
            <a:ext cx="77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xW + b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9" name="Google Shape;569;p10"/>
          <p:cNvCxnSpPr>
            <a:stCxn id="564" idx="6"/>
            <a:endCxn id="565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0" name="Google Shape;570;p10"/>
          <p:cNvCxnSpPr>
            <a:stCxn id="568" idx="6"/>
            <a:endCxn id="565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1" name="Google Shape;571;p10"/>
          <p:cNvCxnSpPr>
            <a:stCxn id="564" idx="6"/>
            <a:endCxn id="566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2" name="Google Shape;572;p10"/>
          <p:cNvCxnSpPr>
            <a:stCxn id="568" idx="6"/>
            <a:endCxn id="566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3" name="Google Shape;573;p10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10"/>
          <p:cNvCxnSpPr>
            <a:stCxn id="565" idx="6"/>
            <a:endCxn id="573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10"/>
          <p:cNvCxnSpPr>
            <a:stCxn id="567" idx="6"/>
            <a:endCxn id="573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6" name="Google Shape;576;p10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10"/>
          <p:cNvCxnSpPr>
            <a:stCxn id="568" idx="6"/>
            <a:endCxn id="567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10"/>
          <p:cNvCxnSpPr>
            <a:stCxn id="564" idx="6"/>
            <a:endCxn id="567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10"/>
          <p:cNvCxnSpPr>
            <a:stCxn id="566" idx="6"/>
            <a:endCxn id="573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581" name="Google Shape;581;p10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2" name="Google Shape;582;p10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0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0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 1 * 0.5 + 2 * 0.3  + 1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1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11"/>
          <p:cNvCxnSpPr>
            <a:stCxn id="589" idx="6"/>
            <a:endCxn id="590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p11"/>
          <p:cNvCxnSpPr>
            <a:stCxn id="593" idx="6"/>
            <a:endCxn id="590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6" name="Google Shape;596;p11"/>
          <p:cNvCxnSpPr>
            <a:stCxn id="589" idx="6"/>
            <a:endCxn id="591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11"/>
          <p:cNvCxnSpPr>
            <a:stCxn id="593" idx="6"/>
            <a:endCxn id="591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8" name="Google Shape;598;p11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11"/>
          <p:cNvCxnSpPr>
            <a:stCxn id="590" idx="6"/>
            <a:endCxn id="598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0" name="Google Shape;600;p11"/>
          <p:cNvCxnSpPr>
            <a:stCxn id="592" idx="6"/>
            <a:endCxn id="598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1" name="Google Shape;601;p11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3" name="Google Shape;603;p11"/>
          <p:cNvCxnSpPr>
            <a:stCxn id="593" idx="6"/>
            <a:endCxn id="592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11"/>
          <p:cNvCxnSpPr>
            <a:stCxn id="589" idx="6"/>
            <a:endCxn id="592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11"/>
          <p:cNvCxnSpPr>
            <a:stCxn id="591" idx="6"/>
            <a:endCxn id="598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06" name="Google Shape;606;p11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07" name="Google Shape;607;p11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1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1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2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2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2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9" name="Google Shape;619;p12"/>
          <p:cNvCxnSpPr>
            <a:stCxn id="614" idx="6"/>
            <a:endCxn id="615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p12"/>
          <p:cNvCxnSpPr>
            <a:stCxn id="618" idx="6"/>
            <a:endCxn id="615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12"/>
          <p:cNvCxnSpPr>
            <a:stCxn id="614" idx="6"/>
            <a:endCxn id="616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12"/>
          <p:cNvCxnSpPr>
            <a:stCxn id="618" idx="6"/>
            <a:endCxn id="616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3" name="Google Shape;623;p12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12"/>
          <p:cNvCxnSpPr>
            <a:stCxn id="615" idx="6"/>
            <a:endCxn id="623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12"/>
          <p:cNvCxnSpPr>
            <a:stCxn id="617" idx="6"/>
            <a:endCxn id="623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6" name="Google Shape;626;p12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2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8" name="Google Shape;628;p12"/>
          <p:cNvCxnSpPr>
            <a:stCxn id="618" idx="6"/>
            <a:endCxn id="617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12"/>
          <p:cNvCxnSpPr>
            <a:stCxn id="614" idx="6"/>
            <a:endCxn id="617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12"/>
          <p:cNvCxnSpPr>
            <a:stCxn id="616" idx="6"/>
            <a:endCxn id="623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31" name="Google Shape;631;p12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32" name="Google Shape;632;p12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2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2"/>
          <p:cNvSpPr txBox="1"/>
          <p:nvPr/>
        </p:nvSpPr>
        <p:spPr>
          <a:xfrm>
            <a:off x="48717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sigmoid(h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3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3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3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3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13"/>
          <p:cNvCxnSpPr>
            <a:stCxn id="640" idx="6"/>
            <a:endCxn id="641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6" name="Google Shape;646;p13"/>
          <p:cNvCxnSpPr>
            <a:stCxn id="644" idx="6"/>
            <a:endCxn id="641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13"/>
          <p:cNvCxnSpPr>
            <a:stCxn id="640" idx="6"/>
            <a:endCxn id="642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13"/>
          <p:cNvCxnSpPr>
            <a:stCxn id="644" idx="6"/>
            <a:endCxn id="642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9" name="Google Shape;649;p13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13"/>
          <p:cNvCxnSpPr>
            <a:stCxn id="641" idx="6"/>
            <a:endCxn id="649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13"/>
          <p:cNvCxnSpPr>
            <a:stCxn id="643" idx="6"/>
            <a:endCxn id="649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2" name="Google Shape;652;p13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3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4" name="Google Shape;654;p13"/>
          <p:cNvCxnSpPr>
            <a:stCxn id="644" idx="6"/>
            <a:endCxn id="643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13"/>
          <p:cNvCxnSpPr>
            <a:stCxn id="640" idx="6"/>
            <a:endCxn id="643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13"/>
          <p:cNvCxnSpPr>
            <a:stCxn id="642" idx="6"/>
            <a:endCxn id="649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57" name="Google Shape;657;p13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58" name="Google Shape;658;p13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3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3"/>
          <p:cNvSpPr txBox="1"/>
          <p:nvPr/>
        </p:nvSpPr>
        <p:spPr>
          <a:xfrm>
            <a:off x="3881150" y="535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3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28b51abd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Agenda:</a:t>
            </a:r>
            <a:endParaRPr sz="1600"/>
          </a:p>
        </p:txBody>
      </p:sp>
      <p:sp>
        <p:nvSpPr>
          <p:cNvPr id="389" name="Google Shape;389;g5b28b51abd_0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Google Colaboratory, AWS Sagemaker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Day 1: Neural Networks workings, Training times, parameter tuning, MNIST, Adam, Relu, Other architectures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Test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Day 2: Working with Text Data, Sentiment Analysis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Test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4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4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4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4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4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14"/>
          <p:cNvCxnSpPr>
            <a:stCxn id="666" idx="6"/>
            <a:endCxn id="667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2" name="Google Shape;672;p14"/>
          <p:cNvCxnSpPr>
            <a:stCxn id="670" idx="6"/>
            <a:endCxn id="667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3" name="Google Shape;673;p14"/>
          <p:cNvCxnSpPr>
            <a:stCxn id="666" idx="6"/>
            <a:endCxn id="668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4" name="Google Shape;674;p14"/>
          <p:cNvCxnSpPr>
            <a:stCxn id="670" idx="6"/>
            <a:endCxn id="668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5" name="Google Shape;675;p14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14"/>
          <p:cNvCxnSpPr>
            <a:stCxn id="667" idx="6"/>
            <a:endCxn id="675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7" name="Google Shape;677;p14"/>
          <p:cNvCxnSpPr>
            <a:stCxn id="669" idx="6"/>
            <a:endCxn id="675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8" name="Google Shape;678;p14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p14"/>
          <p:cNvCxnSpPr>
            <a:stCxn id="670" idx="6"/>
            <a:endCxn id="669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1" name="Google Shape;681;p14"/>
          <p:cNvCxnSpPr>
            <a:stCxn id="666" idx="6"/>
            <a:endCxn id="669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2" name="Google Shape;682;p14"/>
          <p:cNvCxnSpPr>
            <a:stCxn id="668" idx="6"/>
            <a:endCxn id="675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83" name="Google Shape;683;p14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84" name="Google Shape;684;p14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4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4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4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4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4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4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4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5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5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5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5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5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p15"/>
          <p:cNvCxnSpPr>
            <a:stCxn id="696" idx="6"/>
            <a:endCxn id="697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2" name="Google Shape;702;p15"/>
          <p:cNvCxnSpPr>
            <a:stCxn id="700" idx="6"/>
            <a:endCxn id="697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15"/>
          <p:cNvCxnSpPr>
            <a:stCxn id="696" idx="6"/>
            <a:endCxn id="698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15"/>
          <p:cNvCxnSpPr>
            <a:stCxn id="700" idx="6"/>
            <a:endCxn id="698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5" name="Google Shape;705;p15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15"/>
          <p:cNvCxnSpPr>
            <a:stCxn id="697" idx="6"/>
            <a:endCxn id="705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7" name="Google Shape;707;p15"/>
          <p:cNvCxnSpPr>
            <a:stCxn id="699" idx="6"/>
            <a:endCxn id="705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8" name="Google Shape;708;p15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5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0" name="Google Shape;710;p15"/>
          <p:cNvCxnSpPr>
            <a:stCxn id="700" idx="6"/>
            <a:endCxn id="699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1" name="Google Shape;711;p15"/>
          <p:cNvCxnSpPr>
            <a:stCxn id="696" idx="6"/>
            <a:endCxn id="699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2" name="Google Shape;712;p15"/>
          <p:cNvCxnSpPr>
            <a:stCxn id="698" idx="6"/>
            <a:endCxn id="705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713" name="Google Shape;713;p15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14" name="Google Shape;714;p15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5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5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5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5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5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5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5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5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5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5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5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6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6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6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6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6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16"/>
          <p:cNvCxnSpPr>
            <a:stCxn id="730" idx="6"/>
            <a:endCxn id="731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6" name="Google Shape;736;p16"/>
          <p:cNvCxnSpPr>
            <a:stCxn id="734" idx="6"/>
            <a:endCxn id="731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7" name="Google Shape;737;p16"/>
          <p:cNvCxnSpPr>
            <a:stCxn id="730" idx="6"/>
            <a:endCxn id="732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8" name="Google Shape;738;p16"/>
          <p:cNvCxnSpPr>
            <a:stCxn id="734" idx="6"/>
            <a:endCxn id="732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9" name="Google Shape;739;p16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0" name="Google Shape;740;p16"/>
          <p:cNvCxnSpPr>
            <a:stCxn id="731" idx="6"/>
            <a:endCxn id="739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1" name="Google Shape;741;p16"/>
          <p:cNvCxnSpPr>
            <a:stCxn id="733" idx="6"/>
            <a:endCxn id="739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2" name="Google Shape;742;p16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3" name="Google Shape;743;p16"/>
          <p:cNvCxnSpPr>
            <a:stCxn id="734" idx="6"/>
            <a:endCxn id="733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p16"/>
          <p:cNvCxnSpPr>
            <a:stCxn id="730" idx="6"/>
            <a:endCxn id="733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16"/>
          <p:cNvCxnSpPr>
            <a:stCxn id="732" idx="6"/>
            <a:endCxn id="739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746" name="Google Shape;746;p16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47" name="Google Shape;747;p16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6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6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6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6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6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6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6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6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6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6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6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6"/>
          <p:cNvSpPr txBox="1"/>
          <p:nvPr/>
        </p:nvSpPr>
        <p:spPr>
          <a:xfrm rot="1814561">
            <a:off x="61826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6"/>
          <p:cNvSpPr txBox="1"/>
          <p:nvPr/>
        </p:nvSpPr>
        <p:spPr>
          <a:xfrm>
            <a:off x="59355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6"/>
          <p:cNvSpPr txBox="1"/>
          <p:nvPr/>
        </p:nvSpPr>
        <p:spPr>
          <a:xfrm rot="-1706612">
            <a:off x="59540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6"/>
          <p:cNvSpPr txBox="1"/>
          <p:nvPr/>
        </p:nvSpPr>
        <p:spPr>
          <a:xfrm>
            <a:off x="6504875" y="1485050"/>
            <a:ext cx="2523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=  0.89* -0.23 + 0.875 * 0.83  +  0.741 * -0.56 + 1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7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7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7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7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7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17"/>
          <p:cNvCxnSpPr>
            <a:stCxn id="767" idx="6"/>
            <a:endCxn id="768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3" name="Google Shape;773;p17"/>
          <p:cNvCxnSpPr>
            <a:stCxn id="771" idx="6"/>
            <a:endCxn id="768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4" name="Google Shape;774;p17"/>
          <p:cNvCxnSpPr>
            <a:stCxn id="767" idx="6"/>
            <a:endCxn id="769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5" name="Google Shape;775;p17"/>
          <p:cNvCxnSpPr>
            <a:stCxn id="771" idx="6"/>
            <a:endCxn id="769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6" name="Google Shape;776;p17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17"/>
          <p:cNvCxnSpPr>
            <a:stCxn id="768" idx="6"/>
            <a:endCxn id="776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17"/>
          <p:cNvCxnSpPr>
            <a:stCxn id="770" idx="6"/>
            <a:endCxn id="776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9" name="Google Shape;779;p17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17"/>
          <p:cNvCxnSpPr>
            <a:stCxn id="771" idx="6"/>
            <a:endCxn id="770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1" name="Google Shape;781;p17"/>
          <p:cNvCxnSpPr>
            <a:stCxn id="767" idx="6"/>
            <a:endCxn id="770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2" name="Google Shape;782;p17"/>
          <p:cNvCxnSpPr>
            <a:stCxn id="769" idx="6"/>
            <a:endCxn id="776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783" name="Google Shape;783;p17"/>
          <p:cNvGraphicFramePr/>
          <p:nvPr/>
        </p:nvGraphicFramePr>
        <p:xfrm>
          <a:off x="10529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84" name="Google Shape;784;p17"/>
          <p:cNvSpPr txBox="1"/>
          <p:nvPr/>
        </p:nvSpPr>
        <p:spPr>
          <a:xfrm>
            <a:off x="31924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7"/>
          <p:cNvSpPr txBox="1"/>
          <p:nvPr/>
        </p:nvSpPr>
        <p:spPr>
          <a:xfrm>
            <a:off x="37258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7"/>
          <p:cNvSpPr txBox="1"/>
          <p:nvPr/>
        </p:nvSpPr>
        <p:spPr>
          <a:xfrm>
            <a:off x="38811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7"/>
          <p:cNvSpPr txBox="1"/>
          <p:nvPr/>
        </p:nvSpPr>
        <p:spPr>
          <a:xfrm>
            <a:off x="49479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7"/>
          <p:cNvSpPr txBox="1"/>
          <p:nvPr/>
        </p:nvSpPr>
        <p:spPr>
          <a:xfrm>
            <a:off x="38811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7"/>
          <p:cNvSpPr txBox="1"/>
          <p:nvPr/>
        </p:nvSpPr>
        <p:spPr>
          <a:xfrm>
            <a:off x="35734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7"/>
          <p:cNvSpPr txBox="1"/>
          <p:nvPr/>
        </p:nvSpPr>
        <p:spPr>
          <a:xfrm>
            <a:off x="37258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7"/>
          <p:cNvSpPr txBox="1"/>
          <p:nvPr/>
        </p:nvSpPr>
        <p:spPr>
          <a:xfrm>
            <a:off x="47955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7"/>
          <p:cNvSpPr txBox="1"/>
          <p:nvPr/>
        </p:nvSpPr>
        <p:spPr>
          <a:xfrm rot="2152954">
            <a:off x="32685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7"/>
          <p:cNvSpPr txBox="1"/>
          <p:nvPr/>
        </p:nvSpPr>
        <p:spPr>
          <a:xfrm>
            <a:off x="34972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7"/>
          <p:cNvSpPr txBox="1"/>
          <p:nvPr/>
        </p:nvSpPr>
        <p:spPr>
          <a:xfrm>
            <a:off x="47955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7"/>
          <p:cNvSpPr txBox="1"/>
          <p:nvPr/>
        </p:nvSpPr>
        <p:spPr>
          <a:xfrm>
            <a:off x="38811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7"/>
          <p:cNvSpPr txBox="1"/>
          <p:nvPr/>
        </p:nvSpPr>
        <p:spPr>
          <a:xfrm rot="1814561">
            <a:off x="61826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7"/>
          <p:cNvSpPr txBox="1"/>
          <p:nvPr/>
        </p:nvSpPr>
        <p:spPr>
          <a:xfrm>
            <a:off x="59355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7"/>
          <p:cNvSpPr txBox="1"/>
          <p:nvPr/>
        </p:nvSpPr>
        <p:spPr>
          <a:xfrm rot="-1706612">
            <a:off x="59540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7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8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8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8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8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18"/>
          <p:cNvCxnSpPr>
            <a:stCxn id="804" idx="6"/>
            <a:endCxn id="805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0" name="Google Shape;810;p18"/>
          <p:cNvCxnSpPr>
            <a:stCxn id="808" idx="6"/>
            <a:endCxn id="805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1" name="Google Shape;811;p18"/>
          <p:cNvCxnSpPr>
            <a:stCxn id="804" idx="6"/>
            <a:endCxn id="806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2" name="Google Shape;812;p18"/>
          <p:cNvCxnSpPr>
            <a:stCxn id="808" idx="6"/>
            <a:endCxn id="806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3" name="Google Shape;813;p18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18"/>
          <p:cNvCxnSpPr>
            <a:stCxn id="805" idx="6"/>
            <a:endCxn id="813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5" name="Google Shape;815;p18"/>
          <p:cNvCxnSpPr>
            <a:stCxn id="807" idx="6"/>
            <a:endCxn id="813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6" name="Google Shape;816;p18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7" name="Google Shape;817;p18"/>
          <p:cNvCxnSpPr>
            <a:stCxn id="808" idx="6"/>
            <a:endCxn id="807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8" name="Google Shape;818;p18"/>
          <p:cNvCxnSpPr>
            <a:stCxn id="804" idx="6"/>
            <a:endCxn id="807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9" name="Google Shape;819;p18"/>
          <p:cNvCxnSpPr>
            <a:stCxn id="806" idx="6"/>
            <a:endCxn id="813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20" name="Google Shape;820;p18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21" name="Google Shape;821;p18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8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8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8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8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8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8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8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8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8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8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8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8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8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8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8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8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(Prediction - Actual)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Google Shape;838;p18"/>
          <p:cNvCxnSpPr>
            <a:stCxn id="813" idx="6"/>
            <a:endCxn id="837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9" name="Google Shape;839;p18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9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9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9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9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9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Google Shape;849;p19"/>
          <p:cNvCxnSpPr>
            <a:stCxn id="844" idx="6"/>
            <a:endCxn id="845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0" name="Google Shape;850;p19"/>
          <p:cNvCxnSpPr>
            <a:stCxn id="848" idx="6"/>
            <a:endCxn id="845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1" name="Google Shape;851;p19"/>
          <p:cNvCxnSpPr>
            <a:stCxn id="844" idx="6"/>
            <a:endCxn id="846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2" name="Google Shape;852;p19"/>
          <p:cNvCxnSpPr>
            <a:stCxn id="848" idx="6"/>
            <a:endCxn id="846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3" name="Google Shape;853;p19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Google Shape;854;p19"/>
          <p:cNvCxnSpPr>
            <a:stCxn id="845" idx="6"/>
            <a:endCxn id="853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5" name="Google Shape;855;p19"/>
          <p:cNvCxnSpPr>
            <a:stCxn id="847" idx="6"/>
            <a:endCxn id="853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6" name="Google Shape;856;p19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7" name="Google Shape;857;p19"/>
          <p:cNvCxnSpPr>
            <a:stCxn id="848" idx="6"/>
            <a:endCxn id="847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19"/>
          <p:cNvCxnSpPr>
            <a:stCxn id="844" idx="6"/>
            <a:endCxn id="847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9" name="Google Shape;859;p19"/>
          <p:cNvCxnSpPr>
            <a:stCxn id="846" idx="6"/>
            <a:endCxn id="853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60" name="Google Shape;860;p19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61" name="Google Shape;861;p19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9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9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9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9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9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9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9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9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9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9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9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(1.106 - 3)</a:t>
            </a:r>
            <a:r>
              <a:rPr b="0" baseline="3000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1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8" name="Google Shape;878;p19"/>
          <p:cNvCxnSpPr>
            <a:stCxn id="853" idx="6"/>
            <a:endCxn id="877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9" name="Google Shape;879;p19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0"/>
          <p:cNvSpPr txBox="1"/>
          <p:nvPr/>
        </p:nvSpPr>
        <p:spPr>
          <a:xfrm>
            <a:off x="1351200" y="3570450"/>
            <a:ext cx="644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we update weights?</a:t>
            </a:r>
            <a:endParaRPr b="0" i="0" sz="3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5" name="Google Shape;8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38200"/>
            <a:ext cx="8839200" cy="237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1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1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21"/>
          <p:cNvCxnSpPr>
            <a:stCxn id="890" idx="6"/>
            <a:endCxn id="891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6" name="Google Shape;896;p21"/>
          <p:cNvCxnSpPr>
            <a:stCxn id="894" idx="6"/>
            <a:endCxn id="891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7" name="Google Shape;897;p21"/>
          <p:cNvCxnSpPr>
            <a:stCxn id="890" idx="6"/>
            <a:endCxn id="892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8" name="Google Shape;898;p21"/>
          <p:cNvCxnSpPr>
            <a:stCxn id="894" idx="6"/>
            <a:endCxn id="892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9" name="Google Shape;899;p21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0" name="Google Shape;900;p21"/>
          <p:cNvCxnSpPr>
            <a:stCxn id="891" idx="6"/>
            <a:endCxn id="899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1" name="Google Shape;901;p21"/>
          <p:cNvCxnSpPr>
            <a:stCxn id="893" idx="6"/>
            <a:endCxn id="899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2" name="Google Shape;902;p21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21"/>
          <p:cNvCxnSpPr>
            <a:stCxn id="894" idx="6"/>
            <a:endCxn id="893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4" name="Google Shape;904;p21"/>
          <p:cNvCxnSpPr>
            <a:stCxn id="890" idx="6"/>
            <a:endCxn id="893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5" name="Google Shape;905;p21"/>
          <p:cNvCxnSpPr>
            <a:stCxn id="892" idx="6"/>
            <a:endCxn id="899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06" name="Google Shape;906;p21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07" name="Google Shape;907;p21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1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1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1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21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21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21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1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21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21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21"/>
          <p:cNvCxnSpPr>
            <a:stCxn id="899" idx="6"/>
            <a:endCxn id="923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5" name="Google Shape;925;p21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2"/>
          <p:cNvSpPr txBox="1"/>
          <p:nvPr/>
        </p:nvSpPr>
        <p:spPr>
          <a:xfrm>
            <a:off x="727050" y="330475"/>
            <a:ext cx="7689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Gradient Descent</a:t>
            </a:r>
            <a:r>
              <a:rPr b="1" i="0" lang="en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8799" y="2121174"/>
            <a:ext cx="4506399" cy="6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838" y="1188850"/>
            <a:ext cx="1140325" cy="8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3"/>
          <p:cNvSpPr txBox="1"/>
          <p:nvPr/>
        </p:nvSpPr>
        <p:spPr>
          <a:xfrm>
            <a:off x="2249700" y="3241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b28b51abd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Best Practices:</a:t>
            </a:r>
            <a:endParaRPr/>
          </a:p>
        </p:txBody>
      </p:sp>
      <p:sp>
        <p:nvSpPr>
          <p:cNvPr id="395" name="Google Shape;395;g5b28b51abd_0_12"/>
          <p:cNvSpPr txBox="1"/>
          <p:nvPr>
            <p:ph idx="1" type="body"/>
          </p:nvPr>
        </p:nvSpPr>
        <p:spPr>
          <a:xfrm>
            <a:off x="311700" y="1152475"/>
            <a:ext cx="579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We will be very hands on! Blend of theory &amp; lab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Very important to code every day 20 lines of Python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Introduction to Google Colab (</a:t>
            </a:r>
            <a:r>
              <a:rPr lang="en" sz="1600" u="sng">
                <a:solidFill>
                  <a:srgbClr val="81C240"/>
                </a:solidFill>
                <a:hlinkClick r:id="rId3"/>
              </a:rPr>
              <a:t>https://colab.research.google.com/notebook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De-bug as much as possible every line of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10 min rule: Try to debug for 10 min independently (either stack overflow, etc) and only then seek help (from a peer)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Tips to improve coding: Pair programming, long hours, competitions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Avoid copy pasting!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6" name="Google Shape;396;g5b28b51ab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325" y="3224319"/>
            <a:ext cx="2050425" cy="134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4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4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24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4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4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24"/>
          <p:cNvCxnSpPr>
            <a:stCxn id="942" idx="6"/>
            <a:endCxn id="943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8" name="Google Shape;948;p24"/>
          <p:cNvCxnSpPr>
            <a:stCxn id="946" idx="6"/>
            <a:endCxn id="943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9" name="Google Shape;949;p24"/>
          <p:cNvCxnSpPr>
            <a:stCxn id="942" idx="6"/>
            <a:endCxn id="944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0" name="Google Shape;950;p24"/>
          <p:cNvCxnSpPr>
            <a:stCxn id="946" idx="6"/>
            <a:endCxn id="944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1" name="Google Shape;951;p24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2" name="Google Shape;952;p24"/>
          <p:cNvCxnSpPr>
            <a:stCxn id="943" idx="6"/>
            <a:endCxn id="951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3" name="Google Shape;953;p24"/>
          <p:cNvCxnSpPr>
            <a:stCxn id="945" idx="6"/>
            <a:endCxn id="951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4" name="Google Shape;954;p24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5" name="Google Shape;955;p24"/>
          <p:cNvCxnSpPr>
            <a:stCxn id="946" idx="6"/>
            <a:endCxn id="945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6" name="Google Shape;956;p24"/>
          <p:cNvCxnSpPr>
            <a:stCxn id="942" idx="6"/>
            <a:endCxn id="945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7" name="Google Shape;957;p24"/>
          <p:cNvCxnSpPr>
            <a:stCxn id="944" idx="6"/>
            <a:endCxn id="951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58" name="Google Shape;958;p24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59" name="Google Shape;959;p24"/>
          <p:cNvSpPr txBox="1"/>
          <p:nvPr/>
        </p:nvSpPr>
        <p:spPr>
          <a:xfrm>
            <a:off x="2582825" y="1069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4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4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4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4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4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4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4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4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4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4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4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4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4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24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4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4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6" name="Google Shape;976;p24"/>
          <p:cNvCxnSpPr>
            <a:stCxn id="951" idx="6"/>
            <a:endCxn id="975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7" name="Google Shape;977;p24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888" y="1216025"/>
            <a:ext cx="2608225" cy="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6488" y="2224838"/>
            <a:ext cx="2831025" cy="6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100" y="3400403"/>
            <a:ext cx="4351800" cy="7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2225" y="1394938"/>
            <a:ext cx="40195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2225" y="2843400"/>
            <a:ext cx="4019549" cy="76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625" y="762600"/>
            <a:ext cx="12327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889" y="1928062"/>
            <a:ext cx="4619151" cy="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8851" y="2738675"/>
            <a:ext cx="5821224" cy="7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4613" y="3786825"/>
            <a:ext cx="5234774" cy="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375" y="752975"/>
            <a:ext cx="1192175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6863" y="1874650"/>
            <a:ext cx="5925200" cy="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7138" y="2762525"/>
            <a:ext cx="3349715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8625" y="3961700"/>
            <a:ext cx="1646755" cy="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2225" y="709800"/>
            <a:ext cx="4019549" cy="76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29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-1.894 * 0.89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-1.686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29"/>
          <p:cNvSpPr txBox="1"/>
          <p:nvPr/>
        </p:nvSpPr>
        <p:spPr>
          <a:xfrm>
            <a:off x="2249700" y="4003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new value of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0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-0.23 - 0.01 * -1.686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-0.213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175" y="704550"/>
            <a:ext cx="5175149" cy="7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9850" y="1353525"/>
            <a:ext cx="1410050" cy="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3800" y="2481025"/>
            <a:ext cx="14097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2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2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2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2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2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5" name="Google Shape;1035;p32"/>
          <p:cNvCxnSpPr>
            <a:stCxn id="1030" idx="6"/>
            <a:endCxn id="1031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6" name="Google Shape;1036;p32"/>
          <p:cNvCxnSpPr>
            <a:stCxn id="1034" idx="6"/>
            <a:endCxn id="1031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7" name="Google Shape;1037;p32"/>
          <p:cNvCxnSpPr>
            <a:stCxn id="1030" idx="6"/>
            <a:endCxn id="1032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8" name="Google Shape;1038;p32"/>
          <p:cNvCxnSpPr>
            <a:stCxn id="1034" idx="6"/>
            <a:endCxn id="1032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9" name="Google Shape;1039;p32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0" name="Google Shape;1040;p32"/>
          <p:cNvCxnSpPr>
            <a:stCxn id="1031" idx="6"/>
            <a:endCxn id="1039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1" name="Google Shape;1041;p32"/>
          <p:cNvCxnSpPr>
            <a:stCxn id="1033" idx="6"/>
            <a:endCxn id="1039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2" name="Google Shape;1042;p32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3" name="Google Shape;1043;p32"/>
          <p:cNvCxnSpPr>
            <a:stCxn id="1034" idx="6"/>
            <a:endCxn id="1033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4" name="Google Shape;1044;p32"/>
          <p:cNvCxnSpPr>
            <a:stCxn id="1030" idx="6"/>
            <a:endCxn id="1033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5" name="Google Shape;1045;p32"/>
          <p:cNvCxnSpPr>
            <a:stCxn id="1032" idx="6"/>
            <a:endCxn id="1039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046" name="Google Shape;1046;p32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47" name="Google Shape;1047;p32"/>
          <p:cNvSpPr txBox="1"/>
          <p:nvPr/>
        </p:nvSpPr>
        <p:spPr>
          <a:xfrm>
            <a:off x="2263750" y="1069100"/>
            <a:ext cx="1008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2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32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32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32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32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32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32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32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32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2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2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32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32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32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32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32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4" name="Google Shape;1064;p32"/>
          <p:cNvCxnSpPr>
            <a:stCxn id="1039" idx="6"/>
            <a:endCxn id="1063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5" name="Google Shape;1065;p32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3"/>
          <p:cNvSpPr txBox="1"/>
          <p:nvPr/>
        </p:nvSpPr>
        <p:spPr>
          <a:xfrm>
            <a:off x="2249700" y="29091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71" name="Google Shape;10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8338" y="1684650"/>
            <a:ext cx="887325" cy="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b28b51abd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600"/>
              <a:t>Case Method Style of teaching:</a:t>
            </a:r>
            <a:endParaRPr/>
          </a:p>
        </p:txBody>
      </p:sp>
      <p:sp>
        <p:nvSpPr>
          <p:cNvPr id="402" name="Google Shape;402;g5b28b51abd_0_18"/>
          <p:cNvSpPr txBox="1"/>
          <p:nvPr>
            <p:ph idx="1" type="body"/>
          </p:nvPr>
        </p:nvSpPr>
        <p:spPr>
          <a:xfrm>
            <a:off x="311700" y="1152475"/>
            <a:ext cx="40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Traditional Method: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Concept &gt; Exercise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Pros: Linear Flow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Cons: Dependent thinking, Fallacy in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structure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Case Study &gt; Solve Exercise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Pros: Independent thinking, Research,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similar to most real life problems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Failing is good! Independent problem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solving is better!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i="1" lang="en" sz="1600" u="sng">
                <a:solidFill>
                  <a:schemeClr val="dk1"/>
                </a:solidFill>
              </a:rPr>
              <a:t>Fail fast! Iterate faster! Debug faster!</a:t>
            </a:r>
            <a:endParaRPr b="1" i="1" sz="16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3" name="Google Shape;403;g5b28b51ab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675" y="290100"/>
            <a:ext cx="3448969" cy="137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5b28b51abd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99" y="2385500"/>
            <a:ext cx="4502350" cy="252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4"/>
          <p:cNvSpPr/>
          <p:nvPr/>
        </p:nvSpPr>
        <p:spPr>
          <a:xfrm>
            <a:off x="10936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4"/>
          <p:cNvSpPr/>
          <p:nvPr/>
        </p:nvSpPr>
        <p:spPr>
          <a:xfrm>
            <a:off x="3663204" y="876592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4"/>
          <p:cNvSpPr/>
          <p:nvPr/>
        </p:nvSpPr>
        <p:spPr>
          <a:xfrm>
            <a:off x="3663204" y="2230435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4"/>
          <p:cNvSpPr/>
          <p:nvPr/>
        </p:nvSpPr>
        <p:spPr>
          <a:xfrm>
            <a:off x="3663204" y="3458056"/>
            <a:ext cx="531600" cy="537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4"/>
          <p:cNvSpPr/>
          <p:nvPr/>
        </p:nvSpPr>
        <p:spPr>
          <a:xfrm>
            <a:off x="10936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1" name="Google Shape;1081;p34"/>
          <p:cNvCxnSpPr>
            <a:stCxn id="1076" idx="6"/>
            <a:endCxn id="1077" idx="2"/>
          </p:cNvCxnSpPr>
          <p:nvPr/>
        </p:nvCxnSpPr>
        <p:spPr>
          <a:xfrm flipH="1" rot="10800000">
            <a:off x="15007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2" name="Google Shape;1082;p34"/>
          <p:cNvCxnSpPr>
            <a:stCxn id="1080" idx="6"/>
            <a:endCxn id="1077" idx="2"/>
          </p:cNvCxnSpPr>
          <p:nvPr/>
        </p:nvCxnSpPr>
        <p:spPr>
          <a:xfrm flipH="1" rot="10800000">
            <a:off x="15007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3" name="Google Shape;1083;p34"/>
          <p:cNvCxnSpPr>
            <a:stCxn id="1076" idx="6"/>
            <a:endCxn id="1078" idx="2"/>
          </p:cNvCxnSpPr>
          <p:nvPr/>
        </p:nvCxnSpPr>
        <p:spPr>
          <a:xfrm>
            <a:off x="15007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4" name="Google Shape;1084;p34"/>
          <p:cNvCxnSpPr>
            <a:stCxn id="1080" idx="6"/>
            <a:endCxn id="1078" idx="2"/>
          </p:cNvCxnSpPr>
          <p:nvPr/>
        </p:nvCxnSpPr>
        <p:spPr>
          <a:xfrm flipH="1" rot="10800000">
            <a:off x="15007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5" name="Google Shape;1085;p34"/>
          <p:cNvSpPr/>
          <p:nvPr/>
        </p:nvSpPr>
        <p:spPr>
          <a:xfrm>
            <a:off x="6555377" y="2190626"/>
            <a:ext cx="531600" cy="63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6" name="Google Shape;1086;p34"/>
          <p:cNvCxnSpPr>
            <a:stCxn id="1077" idx="6"/>
            <a:endCxn id="1085" idx="2"/>
          </p:cNvCxnSpPr>
          <p:nvPr/>
        </p:nvCxnSpPr>
        <p:spPr>
          <a:xfrm>
            <a:off x="41948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7" name="Google Shape;1087;p34"/>
          <p:cNvCxnSpPr>
            <a:stCxn id="1079" idx="6"/>
            <a:endCxn id="1085" idx="2"/>
          </p:cNvCxnSpPr>
          <p:nvPr/>
        </p:nvCxnSpPr>
        <p:spPr>
          <a:xfrm flipH="1" rot="10800000">
            <a:off x="41948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8" name="Google Shape;1088;p34"/>
          <p:cNvSpPr txBox="1"/>
          <p:nvPr/>
        </p:nvSpPr>
        <p:spPr>
          <a:xfrm>
            <a:off x="10890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34"/>
          <p:cNvCxnSpPr>
            <a:stCxn id="1080" idx="6"/>
            <a:endCxn id="1079" idx="2"/>
          </p:cNvCxnSpPr>
          <p:nvPr/>
        </p:nvCxnSpPr>
        <p:spPr>
          <a:xfrm>
            <a:off x="15007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0" name="Google Shape;1090;p34"/>
          <p:cNvCxnSpPr>
            <a:stCxn id="1076" idx="6"/>
            <a:endCxn id="1079" idx="2"/>
          </p:cNvCxnSpPr>
          <p:nvPr/>
        </p:nvCxnSpPr>
        <p:spPr>
          <a:xfrm>
            <a:off x="15007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1" name="Google Shape;1091;p34"/>
          <p:cNvCxnSpPr>
            <a:stCxn id="1078" idx="6"/>
            <a:endCxn id="1085" idx="2"/>
          </p:cNvCxnSpPr>
          <p:nvPr/>
        </p:nvCxnSpPr>
        <p:spPr>
          <a:xfrm>
            <a:off x="41948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092" name="Google Shape;1092;p34"/>
          <p:cNvGraphicFramePr/>
          <p:nvPr/>
        </p:nvGraphicFramePr>
        <p:xfrm>
          <a:off x="443350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{09C765F0-1B39-449A-BFD9-4B8293A8D558}</a:tableStyleId>
              </a:tblPr>
              <a:tblGrid>
                <a:gridCol w="382850"/>
              </a:tblGrid>
              <a:tr h="559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93" name="Google Shape;1093;p34"/>
          <p:cNvSpPr txBox="1"/>
          <p:nvPr/>
        </p:nvSpPr>
        <p:spPr>
          <a:xfrm>
            <a:off x="2263750" y="1069100"/>
            <a:ext cx="1008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34"/>
          <p:cNvSpPr txBox="1"/>
          <p:nvPr/>
        </p:nvSpPr>
        <p:spPr>
          <a:xfrm>
            <a:off x="3116225" y="15263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34"/>
          <p:cNvSpPr txBox="1"/>
          <p:nvPr/>
        </p:nvSpPr>
        <p:spPr>
          <a:xfrm>
            <a:off x="3271550" y="611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34"/>
          <p:cNvSpPr txBox="1"/>
          <p:nvPr/>
        </p:nvSpPr>
        <p:spPr>
          <a:xfrm>
            <a:off x="4338350" y="916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0.89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34"/>
          <p:cNvSpPr txBox="1"/>
          <p:nvPr/>
        </p:nvSpPr>
        <p:spPr>
          <a:xfrm>
            <a:off x="3271550" y="1954563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34"/>
          <p:cNvSpPr txBox="1"/>
          <p:nvPr/>
        </p:nvSpPr>
        <p:spPr>
          <a:xfrm>
            <a:off x="2963825" y="2135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34"/>
          <p:cNvSpPr txBox="1"/>
          <p:nvPr/>
        </p:nvSpPr>
        <p:spPr>
          <a:xfrm>
            <a:off x="3116225" y="2593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34"/>
          <p:cNvSpPr txBox="1"/>
          <p:nvPr/>
        </p:nvSpPr>
        <p:spPr>
          <a:xfrm>
            <a:off x="4185950" y="22121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34"/>
          <p:cNvSpPr txBox="1"/>
          <p:nvPr/>
        </p:nvSpPr>
        <p:spPr>
          <a:xfrm rot="2152954">
            <a:off x="2658989" y="3202724"/>
            <a:ext cx="689442" cy="26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0.65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34"/>
          <p:cNvSpPr txBox="1"/>
          <p:nvPr/>
        </p:nvSpPr>
        <p:spPr>
          <a:xfrm>
            <a:off x="2887625" y="36599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34"/>
          <p:cNvSpPr txBox="1"/>
          <p:nvPr/>
        </p:nvSpPr>
        <p:spPr>
          <a:xfrm>
            <a:off x="4185950" y="36599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34"/>
          <p:cNvSpPr txBox="1"/>
          <p:nvPr/>
        </p:nvSpPr>
        <p:spPr>
          <a:xfrm>
            <a:off x="3271550" y="3202700"/>
            <a:ext cx="131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34"/>
          <p:cNvSpPr txBox="1"/>
          <p:nvPr/>
        </p:nvSpPr>
        <p:spPr>
          <a:xfrm rot="1814561">
            <a:off x="5573075" y="1907374"/>
            <a:ext cx="899410" cy="26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34"/>
          <p:cNvSpPr txBox="1"/>
          <p:nvPr/>
        </p:nvSpPr>
        <p:spPr>
          <a:xfrm>
            <a:off x="5325900" y="2212100"/>
            <a:ext cx="689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34"/>
          <p:cNvSpPr txBox="1"/>
          <p:nvPr/>
        </p:nvSpPr>
        <p:spPr>
          <a:xfrm rot="-1706612">
            <a:off x="5344461" y="2821791"/>
            <a:ext cx="1051875" cy="260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baseline="-2500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-0.56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34"/>
          <p:cNvSpPr txBox="1"/>
          <p:nvPr/>
        </p:nvSpPr>
        <p:spPr>
          <a:xfrm>
            <a:off x="66315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4"/>
          <p:cNvSpPr/>
          <p:nvPr/>
        </p:nvSpPr>
        <p:spPr>
          <a:xfrm>
            <a:off x="7516675" y="2284075"/>
            <a:ext cx="1452900" cy="44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b="0" i="0" sz="10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0" name="Google Shape;1110;p34"/>
          <p:cNvCxnSpPr>
            <a:stCxn id="1085" idx="6"/>
            <a:endCxn id="1109" idx="1"/>
          </p:cNvCxnSpPr>
          <p:nvPr/>
        </p:nvCxnSpPr>
        <p:spPr>
          <a:xfrm flipH="1" rot="10800000">
            <a:off x="7086977" y="2504876"/>
            <a:ext cx="4296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1" name="Google Shape;1111;p34"/>
          <p:cNvSpPr txBox="1"/>
          <p:nvPr/>
        </p:nvSpPr>
        <p:spPr>
          <a:xfrm>
            <a:off x="8003177" y="20120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550" y="458850"/>
            <a:ext cx="2496900" cy="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0313" y="1561000"/>
            <a:ext cx="2403375" cy="5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0312" y="2516375"/>
            <a:ext cx="2403375" cy="68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2925" y="3664175"/>
            <a:ext cx="2178181" cy="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325" y="2072350"/>
            <a:ext cx="6301351" cy="9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288" y="627050"/>
            <a:ext cx="1251425" cy="9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363" y="1902450"/>
            <a:ext cx="6715275" cy="6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9362" y="2879850"/>
            <a:ext cx="36253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37"/>
          <p:cNvSpPr/>
          <p:nvPr/>
        </p:nvSpPr>
        <p:spPr>
          <a:xfrm>
            <a:off x="3816475" y="4143850"/>
            <a:ext cx="15111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-0.23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8"/>
          <p:cNvSpPr/>
          <p:nvPr/>
        </p:nvSpPr>
        <p:spPr>
          <a:xfrm>
            <a:off x="3816475" y="3703200"/>
            <a:ext cx="1511100" cy="9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0.89*(1-0.89)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=0.0979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Google Shape;11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763" y="522175"/>
            <a:ext cx="952475" cy="8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3552" y="1685950"/>
            <a:ext cx="1756948" cy="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0800" y="2724400"/>
            <a:ext cx="2162392" cy="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9"/>
          <p:cNvSpPr/>
          <p:nvPr/>
        </p:nvSpPr>
        <p:spPr>
          <a:xfrm>
            <a:off x="3816475" y="3753550"/>
            <a:ext cx="15111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6" name="Google Shape;11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6598" y="367875"/>
            <a:ext cx="910800" cy="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0324" y="1716550"/>
            <a:ext cx="4323391" cy="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6363" y="2724150"/>
            <a:ext cx="2231277" cy="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0"/>
          <p:cNvSpPr/>
          <p:nvPr/>
        </p:nvSpPr>
        <p:spPr>
          <a:xfrm>
            <a:off x="2676533" y="2571750"/>
            <a:ext cx="3891000" cy="1107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-1.894 * -0.23 * 0.0979 * 1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 0.0426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4" name="Google Shape;11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6838" y="1097975"/>
            <a:ext cx="5530375" cy="8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41"/>
          <p:cNvSpPr/>
          <p:nvPr/>
        </p:nvSpPr>
        <p:spPr>
          <a:xfrm>
            <a:off x="2857500" y="2371250"/>
            <a:ext cx="3322500" cy="102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= 0.5 - 0.01 * 0.0426 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= 0.499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2249700" y="1308925"/>
            <a:ext cx="464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value of w</a:t>
            </a:r>
            <a:r>
              <a:rPr b="0" baseline="-25000" i="0" lang="en" sz="1800" u="none" cap="none" strike="noStrike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endParaRPr b="0" i="0" sz="1800" u="none" cap="none" strike="noStrike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2"/>
          <p:cNvSpPr txBox="1"/>
          <p:nvPr/>
        </p:nvSpPr>
        <p:spPr>
          <a:xfrm>
            <a:off x="738900" y="669125"/>
            <a:ext cx="7666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Usually it’s not pretty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untain - gradient-descent -4.png" id="1166" name="Google Shape;11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00" y="148650"/>
            <a:ext cx="7465576" cy="41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42"/>
          <p:cNvSpPr txBox="1"/>
          <p:nvPr/>
        </p:nvSpPr>
        <p:spPr>
          <a:xfrm>
            <a:off x="738900" y="4524275"/>
            <a:ext cx="7666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should we start?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3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43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43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43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43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7" name="Google Shape;1177;p43"/>
          <p:cNvCxnSpPr>
            <a:stCxn id="1172" idx="6"/>
            <a:endCxn id="1173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8" name="Google Shape;1178;p43"/>
          <p:cNvCxnSpPr>
            <a:stCxn id="1176" idx="6"/>
            <a:endCxn id="1173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9" name="Google Shape;1179;p43"/>
          <p:cNvCxnSpPr>
            <a:stCxn id="1172" idx="6"/>
            <a:endCxn id="1174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0" name="Google Shape;1180;p43"/>
          <p:cNvCxnSpPr>
            <a:stCxn id="1176" idx="6"/>
            <a:endCxn id="1174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1" name="Google Shape;1181;p43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2" name="Google Shape;1182;p43"/>
          <p:cNvCxnSpPr>
            <a:stCxn id="1173" idx="6"/>
            <a:endCxn id="1181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3" name="Google Shape;1183;p43"/>
          <p:cNvCxnSpPr>
            <a:stCxn id="1175" idx="6"/>
            <a:endCxn id="1181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4" name="Google Shape;1184;p43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43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43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7" name="Google Shape;1187;p43"/>
          <p:cNvCxnSpPr>
            <a:stCxn id="1176" idx="6"/>
            <a:endCxn id="1175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8" name="Google Shape;1188;p43"/>
          <p:cNvCxnSpPr>
            <a:stCxn id="1172" idx="6"/>
            <a:endCxn id="1175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9" name="Google Shape;1189;p43"/>
          <p:cNvCxnSpPr>
            <a:stCxn id="1174" idx="6"/>
            <a:endCxn id="1181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0" name="Google Shape;1190;p43"/>
          <p:cNvSpPr txBox="1"/>
          <p:nvPr/>
        </p:nvSpPr>
        <p:spPr>
          <a:xfrm>
            <a:off x="1427400" y="4337600"/>
            <a:ext cx="6441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should be initial weights?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b28b51abd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Debug Checklist:</a:t>
            </a:r>
            <a:endParaRPr b="1" sz="1600"/>
          </a:p>
        </p:txBody>
      </p:sp>
      <p:sp>
        <p:nvSpPr>
          <p:cNvPr id="410" name="Google Shape;410;g5b28b51abd_0_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Spelling mistakes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Case sensitive, Parenthesis ( { [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Correct path to the dataset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Input libraries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Variable names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Indentation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Syntax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Shape mismatch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Type mismatch (numpy arrays)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Stackoverflow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/>
          <p:nvPr/>
        </p:nvSpPr>
        <p:spPr>
          <a:xfrm>
            <a:off x="1427400" y="4337600"/>
            <a:ext cx="6441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What can be possible issue?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96" name="Google Shape;11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388" y="1212538"/>
            <a:ext cx="2261225" cy="22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5"/>
          <p:cNvSpPr txBox="1"/>
          <p:nvPr/>
        </p:nvSpPr>
        <p:spPr>
          <a:xfrm>
            <a:off x="5874275" y="2277600"/>
            <a:ext cx="29223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Pick Random Numbers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2" name="Google Shape;12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75" y="1056188"/>
            <a:ext cx="4548474" cy="30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75" y="1371600"/>
            <a:ext cx="36290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7825" y="1371600"/>
            <a:ext cx="357184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46"/>
          <p:cNvSpPr txBox="1"/>
          <p:nvPr/>
        </p:nvSpPr>
        <p:spPr>
          <a:xfrm>
            <a:off x="1622788" y="3827175"/>
            <a:ext cx="1764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Normal Distribution</a:t>
            </a:r>
            <a:endParaRPr b="0" i="0" sz="1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0" name="Google Shape;1210;p46"/>
          <p:cNvSpPr txBox="1"/>
          <p:nvPr/>
        </p:nvSpPr>
        <p:spPr>
          <a:xfrm>
            <a:off x="5966188" y="3827175"/>
            <a:ext cx="1764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Uniform Distribution</a:t>
            </a:r>
            <a:endParaRPr b="0" i="0" sz="1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7"/>
          <p:cNvSpPr txBox="1"/>
          <p:nvPr/>
        </p:nvSpPr>
        <p:spPr>
          <a:xfrm>
            <a:off x="5126750" y="2121463"/>
            <a:ext cx="1764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Vanishing Gradient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16" name="Google Shape;121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4050" y="810563"/>
            <a:ext cx="1834570" cy="35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8"/>
          <p:cNvSpPr txBox="1"/>
          <p:nvPr/>
        </p:nvSpPr>
        <p:spPr>
          <a:xfrm>
            <a:off x="1469150" y="2121463"/>
            <a:ext cx="1764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Exploding Gradient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22" name="Google Shape;12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650" y="1220138"/>
            <a:ext cx="4085149" cy="27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9"/>
          <p:cNvSpPr txBox="1"/>
          <p:nvPr/>
        </p:nvSpPr>
        <p:spPr>
          <a:xfrm>
            <a:off x="3450000" y="1909375"/>
            <a:ext cx="2244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Search for better Weights initialization</a:t>
            </a:r>
            <a:endParaRPr b="0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0"/>
          <p:cNvSpPr txBox="1"/>
          <p:nvPr/>
        </p:nvSpPr>
        <p:spPr>
          <a:xfrm>
            <a:off x="3535913" y="956900"/>
            <a:ext cx="1989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Xavier Initialization</a:t>
            </a:r>
            <a:endParaRPr b="0" i="0" sz="2400" u="none" cap="none" strike="noStrike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3" name="Google Shape;12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5175" y="2617950"/>
            <a:ext cx="3471375" cy="12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1"/>
          <p:cNvSpPr txBox="1"/>
          <p:nvPr/>
        </p:nvSpPr>
        <p:spPr>
          <a:xfrm>
            <a:off x="3535913" y="956900"/>
            <a:ext cx="1989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he Initialization</a:t>
            </a:r>
            <a:endParaRPr b="0" i="0" sz="2400" u="none" cap="none" strike="noStrike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9" name="Google Shape;12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8800" y="2689250"/>
            <a:ext cx="5026400" cy="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b28b51abd_0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Debug Checklist:</a:t>
            </a:r>
            <a:endParaRPr b="1" sz="1600"/>
          </a:p>
        </p:txBody>
      </p:sp>
      <p:sp>
        <p:nvSpPr>
          <p:cNvPr id="416" name="Google Shape;416;g5b28b51abd_0_29"/>
          <p:cNvSpPr txBox="1"/>
          <p:nvPr>
            <p:ph idx="1" type="body"/>
          </p:nvPr>
        </p:nvSpPr>
        <p:spPr>
          <a:xfrm>
            <a:off x="311700" y="1152475"/>
            <a:ext cx="82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Follow the checklist to the letter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Look at the line number where the code broke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Search appropriately in Google the error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Look at stackoverflow, most people have similar errors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Read highly voted Stackoverflow comments only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Outcomes: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Atleast 30 lines of Python code/day. Debugged 10 errors. Independently.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Basic + Bonus. Outline of Machine Learning.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Positive Frame of mind and ready for the next steps (Decision Trees, Random Forests, Neural Networks)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Competitive Coding (Kaggle); Academic Research (IISc/IIIT/PGSSP), Startup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Working of </a:t>
            </a:r>
            <a:endParaRPr b="0" i="0" sz="24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Neural Networks</a:t>
            </a:r>
            <a:endParaRPr b="0" i="0" sz="30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"/>
          <p:cNvSpPr txBox="1"/>
          <p:nvPr/>
        </p:nvSpPr>
        <p:spPr>
          <a:xfrm>
            <a:off x="2901300" y="195600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RECAP</a:t>
            </a:r>
            <a:endParaRPr b="0" i="0" sz="3000" u="none" cap="none" strike="noStrik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"/>
          <p:cNvSpPr/>
          <p:nvPr/>
        </p:nvSpPr>
        <p:spPr>
          <a:xfrm>
            <a:off x="1703221" y="186485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"/>
          <p:cNvSpPr/>
          <p:nvPr/>
        </p:nvSpPr>
        <p:spPr>
          <a:xfrm>
            <a:off x="4272804" y="876592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"/>
          <p:cNvSpPr/>
          <p:nvPr/>
        </p:nvSpPr>
        <p:spPr>
          <a:xfrm>
            <a:off x="4272804" y="2230435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"/>
          <p:cNvSpPr/>
          <p:nvPr/>
        </p:nvSpPr>
        <p:spPr>
          <a:xfrm>
            <a:off x="4272804" y="3458056"/>
            <a:ext cx="531600" cy="53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"/>
          <p:cNvSpPr/>
          <p:nvPr/>
        </p:nvSpPr>
        <p:spPr>
          <a:xfrm>
            <a:off x="1703221" y="2800768"/>
            <a:ext cx="407100" cy="441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3"/>
          <p:cNvCxnSpPr>
            <a:stCxn id="432" idx="6"/>
            <a:endCxn id="433" idx="2"/>
          </p:cNvCxnSpPr>
          <p:nvPr/>
        </p:nvCxnSpPr>
        <p:spPr>
          <a:xfrm flipH="1" rot="10800000">
            <a:off x="2110321" y="1145308"/>
            <a:ext cx="21624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3"/>
          <p:cNvCxnSpPr>
            <a:stCxn id="436" idx="6"/>
            <a:endCxn id="433" idx="2"/>
          </p:cNvCxnSpPr>
          <p:nvPr/>
        </p:nvCxnSpPr>
        <p:spPr>
          <a:xfrm flipH="1" rot="10800000">
            <a:off x="2110321" y="1145218"/>
            <a:ext cx="2162400" cy="18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3"/>
          <p:cNvCxnSpPr>
            <a:stCxn id="432" idx="6"/>
            <a:endCxn id="434" idx="2"/>
          </p:cNvCxnSpPr>
          <p:nvPr/>
        </p:nvCxnSpPr>
        <p:spPr>
          <a:xfrm>
            <a:off x="2110321" y="2085808"/>
            <a:ext cx="21624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p3"/>
          <p:cNvCxnSpPr>
            <a:stCxn id="436" idx="6"/>
            <a:endCxn id="434" idx="2"/>
          </p:cNvCxnSpPr>
          <p:nvPr/>
        </p:nvCxnSpPr>
        <p:spPr>
          <a:xfrm flipH="1" rot="10800000">
            <a:off x="2110321" y="2499118"/>
            <a:ext cx="21624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3"/>
          <p:cNvSpPr/>
          <p:nvPr/>
        </p:nvSpPr>
        <p:spPr>
          <a:xfrm>
            <a:off x="7164977" y="2190626"/>
            <a:ext cx="531600" cy="638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3"/>
          <p:cNvCxnSpPr>
            <a:stCxn id="433" idx="6"/>
            <a:endCxn id="441" idx="2"/>
          </p:cNvCxnSpPr>
          <p:nvPr/>
        </p:nvCxnSpPr>
        <p:spPr>
          <a:xfrm>
            <a:off x="4804404" y="1145242"/>
            <a:ext cx="23607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3"/>
          <p:cNvCxnSpPr>
            <a:stCxn id="435" idx="6"/>
            <a:endCxn id="441" idx="2"/>
          </p:cNvCxnSpPr>
          <p:nvPr/>
        </p:nvCxnSpPr>
        <p:spPr>
          <a:xfrm flipH="1" rot="10800000">
            <a:off x="4804404" y="2509906"/>
            <a:ext cx="2360700" cy="12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3"/>
          <p:cNvSpPr txBox="1"/>
          <p:nvPr/>
        </p:nvSpPr>
        <p:spPr>
          <a:xfrm>
            <a:off x="7241177" y="1935801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"/>
          <p:cNvSpPr txBox="1"/>
          <p:nvPr/>
        </p:nvSpPr>
        <p:spPr>
          <a:xfrm>
            <a:off x="4150911" y="621225"/>
            <a:ext cx="928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"/>
          <p:cNvSpPr txBox="1"/>
          <p:nvPr/>
        </p:nvSpPr>
        <p:spPr>
          <a:xfrm>
            <a:off x="1698613" y="1622580"/>
            <a:ext cx="483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"/>
          <p:cNvSpPr txBox="1"/>
          <p:nvPr/>
        </p:nvSpPr>
        <p:spPr>
          <a:xfrm>
            <a:off x="451100" y="4200825"/>
            <a:ext cx="8520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Number of weights</a:t>
            </a:r>
            <a:endParaRPr b="0" i="0" sz="1600" u="sng" cap="none" strike="noStrike">
              <a:solidFill>
                <a:srgbClr val="FF0000"/>
              </a:solidFill>
              <a:highlight>
                <a:srgbClr val="FFFFFF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48" name="Google Shape;448;p3"/>
          <p:cNvCxnSpPr>
            <a:stCxn id="436" idx="6"/>
            <a:endCxn id="435" idx="2"/>
          </p:cNvCxnSpPr>
          <p:nvPr/>
        </p:nvCxnSpPr>
        <p:spPr>
          <a:xfrm>
            <a:off x="2110321" y="3021718"/>
            <a:ext cx="2162400" cy="7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3"/>
          <p:cNvCxnSpPr>
            <a:stCxn id="432" idx="6"/>
            <a:endCxn id="435" idx="2"/>
          </p:cNvCxnSpPr>
          <p:nvPr/>
        </p:nvCxnSpPr>
        <p:spPr>
          <a:xfrm>
            <a:off x="2110321" y="2085808"/>
            <a:ext cx="2162400" cy="16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3"/>
          <p:cNvCxnSpPr>
            <a:stCxn id="434" idx="6"/>
            <a:endCxn id="441" idx="2"/>
          </p:cNvCxnSpPr>
          <p:nvPr/>
        </p:nvCxnSpPr>
        <p:spPr>
          <a:xfrm>
            <a:off x="4804404" y="2499085"/>
            <a:ext cx="2360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CPNEXT16 Theme">
  <a:themeElements>
    <a:clrScheme name="Custom 15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4285F4"/>
      </a:accent1>
      <a:accent2>
        <a:srgbClr val="EA4335"/>
      </a:accent2>
      <a:accent3>
        <a:srgbClr val="FBB405"/>
      </a:accent3>
      <a:accent4>
        <a:srgbClr val="34A853"/>
      </a:accent4>
      <a:accent5>
        <a:srgbClr val="3167D6"/>
      </a:accent5>
      <a:accent6>
        <a:srgbClr val="75757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Wipro Master Colors">
      <a:dk1>
        <a:srgbClr val="000000"/>
      </a:dk1>
      <a:lt1>
        <a:srgbClr val="FFFFFF"/>
      </a:lt1>
      <a:dk2>
        <a:srgbClr val="3C3D48"/>
      </a:dk2>
      <a:lt2>
        <a:srgbClr val="CFD0D7"/>
      </a:lt2>
      <a:accent1>
        <a:srgbClr val="03A2DF"/>
      </a:accent1>
      <a:accent2>
        <a:srgbClr val="81C240"/>
      </a:accent2>
      <a:accent3>
        <a:srgbClr val="A757A0"/>
      </a:accent3>
      <a:accent4>
        <a:srgbClr val="FECD07"/>
      </a:accent4>
      <a:accent5>
        <a:srgbClr val="EE2D30"/>
      </a:accent5>
      <a:accent6>
        <a:srgbClr val="A1A2B1"/>
      </a:accent6>
      <a:hlink>
        <a:srgbClr val="81C240"/>
      </a:hlink>
      <a:folHlink>
        <a:srgbClr val="68CF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